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ffa, Vincent" initials="BV" lastIdx="1" clrIdx="0">
    <p:extLst>
      <p:ext uri="{19B8F6BF-5375-455C-9EA6-DF929625EA0E}">
        <p15:presenceInfo xmlns:p15="http://schemas.microsoft.com/office/powerpoint/2012/main" userId="Buffa, Vinc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350A-7C2B-4E2D-9488-720180492FEC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F01A1-F35E-4FE1-8DE4-6882E8C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0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F40D-8FD1-4F92-B61B-053FA062817A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7FD1-63B0-4945-8C70-AAD1D3EE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6" descr="Image result fo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/>
          <p:cNvSpPr/>
          <p:nvPr/>
        </p:nvSpPr>
        <p:spPr>
          <a:xfrm>
            <a:off x="140677" y="1863969"/>
            <a:ext cx="3985846" cy="3798277"/>
          </a:xfrm>
          <a:custGeom>
            <a:avLst/>
            <a:gdLst>
              <a:gd name="connsiteX0" fmla="*/ 633046 w 3985846"/>
              <a:gd name="connsiteY0" fmla="*/ 0 h 3798277"/>
              <a:gd name="connsiteX1" fmla="*/ 187569 w 3985846"/>
              <a:gd name="connsiteY1" fmla="*/ 586154 h 3798277"/>
              <a:gd name="connsiteX2" fmla="*/ 35169 w 3985846"/>
              <a:gd name="connsiteY2" fmla="*/ 902677 h 3798277"/>
              <a:gd name="connsiteX3" fmla="*/ 0 w 3985846"/>
              <a:gd name="connsiteY3" fmla="*/ 1266093 h 3798277"/>
              <a:gd name="connsiteX4" fmla="*/ 0 w 3985846"/>
              <a:gd name="connsiteY4" fmla="*/ 1711569 h 3798277"/>
              <a:gd name="connsiteX5" fmla="*/ 11723 w 3985846"/>
              <a:gd name="connsiteY5" fmla="*/ 2063262 h 3798277"/>
              <a:gd name="connsiteX6" fmla="*/ 70338 w 3985846"/>
              <a:gd name="connsiteY6" fmla="*/ 2461846 h 3798277"/>
              <a:gd name="connsiteX7" fmla="*/ 527538 w 3985846"/>
              <a:gd name="connsiteY7" fmla="*/ 2520462 h 3798277"/>
              <a:gd name="connsiteX8" fmla="*/ 961292 w 3985846"/>
              <a:gd name="connsiteY8" fmla="*/ 2543908 h 3798277"/>
              <a:gd name="connsiteX9" fmla="*/ 1078523 w 3985846"/>
              <a:gd name="connsiteY9" fmla="*/ 2543908 h 3798277"/>
              <a:gd name="connsiteX10" fmla="*/ 1184031 w 3985846"/>
              <a:gd name="connsiteY10" fmla="*/ 2473569 h 3798277"/>
              <a:gd name="connsiteX11" fmla="*/ 1207477 w 3985846"/>
              <a:gd name="connsiteY11" fmla="*/ 2274277 h 3798277"/>
              <a:gd name="connsiteX12" fmla="*/ 1090246 w 3985846"/>
              <a:gd name="connsiteY12" fmla="*/ 2098431 h 3798277"/>
              <a:gd name="connsiteX13" fmla="*/ 1008185 w 3985846"/>
              <a:gd name="connsiteY13" fmla="*/ 1899139 h 3798277"/>
              <a:gd name="connsiteX14" fmla="*/ 949569 w 3985846"/>
              <a:gd name="connsiteY14" fmla="*/ 1688123 h 3798277"/>
              <a:gd name="connsiteX15" fmla="*/ 1031631 w 3985846"/>
              <a:gd name="connsiteY15" fmla="*/ 1629508 h 3798277"/>
              <a:gd name="connsiteX16" fmla="*/ 1254369 w 3985846"/>
              <a:gd name="connsiteY16" fmla="*/ 1676400 h 3798277"/>
              <a:gd name="connsiteX17" fmla="*/ 1465385 w 3985846"/>
              <a:gd name="connsiteY17" fmla="*/ 1817077 h 3798277"/>
              <a:gd name="connsiteX18" fmla="*/ 1500554 w 3985846"/>
              <a:gd name="connsiteY18" fmla="*/ 1899139 h 3798277"/>
              <a:gd name="connsiteX19" fmla="*/ 1606061 w 3985846"/>
              <a:gd name="connsiteY19" fmla="*/ 2133600 h 3798277"/>
              <a:gd name="connsiteX20" fmla="*/ 1629508 w 3985846"/>
              <a:gd name="connsiteY20" fmla="*/ 2356339 h 3798277"/>
              <a:gd name="connsiteX21" fmla="*/ 1606061 w 3985846"/>
              <a:gd name="connsiteY21" fmla="*/ 2543908 h 3798277"/>
              <a:gd name="connsiteX22" fmla="*/ 1606061 w 3985846"/>
              <a:gd name="connsiteY22" fmla="*/ 2696308 h 3798277"/>
              <a:gd name="connsiteX23" fmla="*/ 1512277 w 3985846"/>
              <a:gd name="connsiteY23" fmla="*/ 2825262 h 3798277"/>
              <a:gd name="connsiteX24" fmla="*/ 1383323 w 3985846"/>
              <a:gd name="connsiteY24" fmla="*/ 2883877 h 3798277"/>
              <a:gd name="connsiteX25" fmla="*/ 1172308 w 3985846"/>
              <a:gd name="connsiteY25" fmla="*/ 2954216 h 3798277"/>
              <a:gd name="connsiteX26" fmla="*/ 1008185 w 3985846"/>
              <a:gd name="connsiteY26" fmla="*/ 2977662 h 3798277"/>
              <a:gd name="connsiteX27" fmla="*/ 832338 w 3985846"/>
              <a:gd name="connsiteY27" fmla="*/ 2942493 h 3798277"/>
              <a:gd name="connsiteX28" fmla="*/ 633046 w 3985846"/>
              <a:gd name="connsiteY28" fmla="*/ 3024554 h 3798277"/>
              <a:gd name="connsiteX29" fmla="*/ 562708 w 3985846"/>
              <a:gd name="connsiteY29" fmla="*/ 3270739 h 3798277"/>
              <a:gd name="connsiteX30" fmla="*/ 633046 w 3985846"/>
              <a:gd name="connsiteY30" fmla="*/ 3446585 h 3798277"/>
              <a:gd name="connsiteX31" fmla="*/ 797169 w 3985846"/>
              <a:gd name="connsiteY31" fmla="*/ 3634154 h 3798277"/>
              <a:gd name="connsiteX32" fmla="*/ 1266092 w 3985846"/>
              <a:gd name="connsiteY32" fmla="*/ 3774831 h 3798277"/>
              <a:gd name="connsiteX33" fmla="*/ 1477108 w 3985846"/>
              <a:gd name="connsiteY33" fmla="*/ 3798277 h 3798277"/>
              <a:gd name="connsiteX34" fmla="*/ 1582615 w 3985846"/>
              <a:gd name="connsiteY34" fmla="*/ 3763108 h 3798277"/>
              <a:gd name="connsiteX35" fmla="*/ 1828800 w 3985846"/>
              <a:gd name="connsiteY35" fmla="*/ 3727939 h 3798277"/>
              <a:gd name="connsiteX36" fmla="*/ 1992923 w 3985846"/>
              <a:gd name="connsiteY36" fmla="*/ 3622431 h 3798277"/>
              <a:gd name="connsiteX37" fmla="*/ 2180492 w 3985846"/>
              <a:gd name="connsiteY37" fmla="*/ 3481754 h 3798277"/>
              <a:gd name="connsiteX38" fmla="*/ 2379785 w 3985846"/>
              <a:gd name="connsiteY38" fmla="*/ 3305908 h 3798277"/>
              <a:gd name="connsiteX39" fmla="*/ 2543908 w 3985846"/>
              <a:gd name="connsiteY39" fmla="*/ 3188677 h 3798277"/>
              <a:gd name="connsiteX40" fmla="*/ 2977661 w 3985846"/>
              <a:gd name="connsiteY40" fmla="*/ 3001108 h 3798277"/>
              <a:gd name="connsiteX41" fmla="*/ 3575538 w 3985846"/>
              <a:gd name="connsiteY41" fmla="*/ 2801816 h 3798277"/>
              <a:gd name="connsiteX42" fmla="*/ 3974123 w 3985846"/>
              <a:gd name="connsiteY42" fmla="*/ 2344616 h 3798277"/>
              <a:gd name="connsiteX43" fmla="*/ 3985846 w 3985846"/>
              <a:gd name="connsiteY43" fmla="*/ 2039816 h 3798277"/>
              <a:gd name="connsiteX44" fmla="*/ 3786554 w 3985846"/>
              <a:gd name="connsiteY44" fmla="*/ 1817077 h 3798277"/>
              <a:gd name="connsiteX45" fmla="*/ 3141785 w 3985846"/>
              <a:gd name="connsiteY45" fmla="*/ 1359877 h 3798277"/>
              <a:gd name="connsiteX46" fmla="*/ 2708031 w 3985846"/>
              <a:gd name="connsiteY46" fmla="*/ 973016 h 3798277"/>
              <a:gd name="connsiteX47" fmla="*/ 2672861 w 3985846"/>
              <a:gd name="connsiteY47" fmla="*/ 633046 h 3798277"/>
              <a:gd name="connsiteX48" fmla="*/ 2485292 w 3985846"/>
              <a:gd name="connsiteY48" fmla="*/ 140677 h 3798277"/>
              <a:gd name="connsiteX49" fmla="*/ 633046 w 3985846"/>
              <a:gd name="connsiteY49" fmla="*/ 0 h 37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85846" h="3798277">
                <a:moveTo>
                  <a:pt x="633046" y="0"/>
                </a:moveTo>
                <a:lnTo>
                  <a:pt x="187569" y="586154"/>
                </a:lnTo>
                <a:lnTo>
                  <a:pt x="35169" y="902677"/>
                </a:lnTo>
                <a:lnTo>
                  <a:pt x="0" y="1266093"/>
                </a:lnTo>
                <a:lnTo>
                  <a:pt x="0" y="1711569"/>
                </a:lnTo>
                <a:lnTo>
                  <a:pt x="11723" y="2063262"/>
                </a:lnTo>
                <a:lnTo>
                  <a:pt x="70338" y="2461846"/>
                </a:lnTo>
                <a:lnTo>
                  <a:pt x="527538" y="2520462"/>
                </a:lnTo>
                <a:lnTo>
                  <a:pt x="961292" y="2543908"/>
                </a:lnTo>
                <a:lnTo>
                  <a:pt x="1078523" y="2543908"/>
                </a:lnTo>
                <a:lnTo>
                  <a:pt x="1184031" y="2473569"/>
                </a:lnTo>
                <a:lnTo>
                  <a:pt x="1207477" y="2274277"/>
                </a:lnTo>
                <a:lnTo>
                  <a:pt x="1090246" y="2098431"/>
                </a:lnTo>
                <a:lnTo>
                  <a:pt x="1008185" y="1899139"/>
                </a:lnTo>
                <a:lnTo>
                  <a:pt x="949569" y="1688123"/>
                </a:lnTo>
                <a:lnTo>
                  <a:pt x="1031631" y="1629508"/>
                </a:lnTo>
                <a:lnTo>
                  <a:pt x="1254369" y="1676400"/>
                </a:lnTo>
                <a:lnTo>
                  <a:pt x="1465385" y="1817077"/>
                </a:lnTo>
                <a:lnTo>
                  <a:pt x="1500554" y="1899139"/>
                </a:lnTo>
                <a:lnTo>
                  <a:pt x="1606061" y="2133600"/>
                </a:lnTo>
                <a:lnTo>
                  <a:pt x="1629508" y="2356339"/>
                </a:lnTo>
                <a:lnTo>
                  <a:pt x="1606061" y="2543908"/>
                </a:lnTo>
                <a:lnTo>
                  <a:pt x="1606061" y="2696308"/>
                </a:lnTo>
                <a:lnTo>
                  <a:pt x="1512277" y="2825262"/>
                </a:lnTo>
                <a:lnTo>
                  <a:pt x="1383323" y="2883877"/>
                </a:lnTo>
                <a:lnTo>
                  <a:pt x="1172308" y="2954216"/>
                </a:lnTo>
                <a:lnTo>
                  <a:pt x="1008185" y="2977662"/>
                </a:lnTo>
                <a:lnTo>
                  <a:pt x="832338" y="2942493"/>
                </a:lnTo>
                <a:lnTo>
                  <a:pt x="633046" y="3024554"/>
                </a:lnTo>
                <a:lnTo>
                  <a:pt x="562708" y="3270739"/>
                </a:lnTo>
                <a:lnTo>
                  <a:pt x="633046" y="3446585"/>
                </a:lnTo>
                <a:lnTo>
                  <a:pt x="797169" y="3634154"/>
                </a:lnTo>
                <a:lnTo>
                  <a:pt x="1266092" y="3774831"/>
                </a:lnTo>
                <a:lnTo>
                  <a:pt x="1477108" y="3798277"/>
                </a:lnTo>
                <a:lnTo>
                  <a:pt x="1582615" y="3763108"/>
                </a:lnTo>
                <a:lnTo>
                  <a:pt x="1828800" y="3727939"/>
                </a:lnTo>
                <a:lnTo>
                  <a:pt x="1992923" y="3622431"/>
                </a:lnTo>
                <a:lnTo>
                  <a:pt x="2180492" y="3481754"/>
                </a:lnTo>
                <a:lnTo>
                  <a:pt x="2379785" y="3305908"/>
                </a:lnTo>
                <a:lnTo>
                  <a:pt x="2543908" y="3188677"/>
                </a:lnTo>
                <a:lnTo>
                  <a:pt x="2977661" y="3001108"/>
                </a:lnTo>
                <a:lnTo>
                  <a:pt x="3575538" y="2801816"/>
                </a:lnTo>
                <a:lnTo>
                  <a:pt x="3974123" y="2344616"/>
                </a:lnTo>
                <a:lnTo>
                  <a:pt x="3985846" y="2039816"/>
                </a:lnTo>
                <a:lnTo>
                  <a:pt x="3786554" y="1817077"/>
                </a:lnTo>
                <a:lnTo>
                  <a:pt x="3141785" y="1359877"/>
                </a:lnTo>
                <a:lnTo>
                  <a:pt x="2708031" y="973016"/>
                </a:lnTo>
                <a:lnTo>
                  <a:pt x="2672861" y="633046"/>
                </a:lnTo>
                <a:lnTo>
                  <a:pt x="2485292" y="140677"/>
                </a:lnTo>
                <a:lnTo>
                  <a:pt x="6330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3086100" y="3733800"/>
            <a:ext cx="7973290" cy="2990850"/>
          </a:xfrm>
          <a:custGeom>
            <a:avLst/>
            <a:gdLst>
              <a:gd name="connsiteX0" fmla="*/ 1038225 w 7973290"/>
              <a:gd name="connsiteY0" fmla="*/ 485775 h 2990850"/>
              <a:gd name="connsiteX1" fmla="*/ 609600 w 7973290"/>
              <a:gd name="connsiteY1" fmla="*/ 923925 h 2990850"/>
              <a:gd name="connsiteX2" fmla="*/ 0 w 7973290"/>
              <a:gd name="connsiteY2" fmla="*/ 1143000 h 2990850"/>
              <a:gd name="connsiteX3" fmla="*/ 228600 w 7973290"/>
              <a:gd name="connsiteY3" fmla="*/ 1200150 h 2990850"/>
              <a:gd name="connsiteX4" fmla="*/ 342900 w 7973290"/>
              <a:gd name="connsiteY4" fmla="*/ 1323975 h 2990850"/>
              <a:gd name="connsiteX5" fmla="*/ 409575 w 7973290"/>
              <a:gd name="connsiteY5" fmla="*/ 1514475 h 2990850"/>
              <a:gd name="connsiteX6" fmla="*/ 409575 w 7973290"/>
              <a:gd name="connsiteY6" fmla="*/ 1609725 h 2990850"/>
              <a:gd name="connsiteX7" fmla="*/ 400050 w 7973290"/>
              <a:gd name="connsiteY7" fmla="*/ 1695450 h 2990850"/>
              <a:gd name="connsiteX8" fmla="*/ 381000 w 7973290"/>
              <a:gd name="connsiteY8" fmla="*/ 1876425 h 2990850"/>
              <a:gd name="connsiteX9" fmla="*/ 304800 w 7973290"/>
              <a:gd name="connsiteY9" fmla="*/ 2066925 h 2990850"/>
              <a:gd name="connsiteX10" fmla="*/ 180975 w 7973290"/>
              <a:gd name="connsiteY10" fmla="*/ 2324100 h 2990850"/>
              <a:gd name="connsiteX11" fmla="*/ 352425 w 7973290"/>
              <a:gd name="connsiteY11" fmla="*/ 2543175 h 2990850"/>
              <a:gd name="connsiteX12" fmla="*/ 514350 w 7973290"/>
              <a:gd name="connsiteY12" fmla="*/ 2714625 h 2990850"/>
              <a:gd name="connsiteX13" fmla="*/ 647700 w 7973290"/>
              <a:gd name="connsiteY13" fmla="*/ 2800350 h 2990850"/>
              <a:gd name="connsiteX14" fmla="*/ 971550 w 7973290"/>
              <a:gd name="connsiteY14" fmla="*/ 2790825 h 2990850"/>
              <a:gd name="connsiteX15" fmla="*/ 1238250 w 7973290"/>
              <a:gd name="connsiteY15" fmla="*/ 2743200 h 2990850"/>
              <a:gd name="connsiteX16" fmla="*/ 1323975 w 7973290"/>
              <a:gd name="connsiteY16" fmla="*/ 2714625 h 2990850"/>
              <a:gd name="connsiteX17" fmla="*/ 1600200 w 7973290"/>
              <a:gd name="connsiteY17" fmla="*/ 2676525 h 2990850"/>
              <a:gd name="connsiteX18" fmla="*/ 1905000 w 7973290"/>
              <a:gd name="connsiteY18" fmla="*/ 2628900 h 2990850"/>
              <a:gd name="connsiteX19" fmla="*/ 1990725 w 7973290"/>
              <a:gd name="connsiteY19" fmla="*/ 2609850 h 2990850"/>
              <a:gd name="connsiteX20" fmla="*/ 2057400 w 7973290"/>
              <a:gd name="connsiteY20" fmla="*/ 2600325 h 2990850"/>
              <a:gd name="connsiteX21" fmla="*/ 2095500 w 7973290"/>
              <a:gd name="connsiteY21" fmla="*/ 2581275 h 2990850"/>
              <a:gd name="connsiteX22" fmla="*/ 2266950 w 7973290"/>
              <a:gd name="connsiteY22" fmla="*/ 2571750 h 2990850"/>
              <a:gd name="connsiteX23" fmla="*/ 2676525 w 7973290"/>
              <a:gd name="connsiteY23" fmla="*/ 2714625 h 2990850"/>
              <a:gd name="connsiteX24" fmla="*/ 2857500 w 7973290"/>
              <a:gd name="connsiteY24" fmla="*/ 2790825 h 2990850"/>
              <a:gd name="connsiteX25" fmla="*/ 3800475 w 7973290"/>
              <a:gd name="connsiteY25" fmla="*/ 2990850 h 2990850"/>
              <a:gd name="connsiteX26" fmla="*/ 4333875 w 7973290"/>
              <a:gd name="connsiteY26" fmla="*/ 2867025 h 2990850"/>
              <a:gd name="connsiteX27" fmla="*/ 5238750 w 7973290"/>
              <a:gd name="connsiteY27" fmla="*/ 2752725 h 2990850"/>
              <a:gd name="connsiteX28" fmla="*/ 5419725 w 7973290"/>
              <a:gd name="connsiteY28" fmla="*/ 2609850 h 2990850"/>
              <a:gd name="connsiteX29" fmla="*/ 5924550 w 7973290"/>
              <a:gd name="connsiteY29" fmla="*/ 2466975 h 2990850"/>
              <a:gd name="connsiteX30" fmla="*/ 6581775 w 7973290"/>
              <a:gd name="connsiteY30" fmla="*/ 2514600 h 2990850"/>
              <a:gd name="connsiteX31" fmla="*/ 7029450 w 7973290"/>
              <a:gd name="connsiteY31" fmla="*/ 2657475 h 2990850"/>
              <a:gd name="connsiteX32" fmla="*/ 7334250 w 7973290"/>
              <a:gd name="connsiteY32" fmla="*/ 2743200 h 2990850"/>
              <a:gd name="connsiteX33" fmla="*/ 7419975 w 7973290"/>
              <a:gd name="connsiteY33" fmla="*/ 2762250 h 2990850"/>
              <a:gd name="connsiteX34" fmla="*/ 7591425 w 7973290"/>
              <a:gd name="connsiteY34" fmla="*/ 2781300 h 2990850"/>
              <a:gd name="connsiteX35" fmla="*/ 7753350 w 7973290"/>
              <a:gd name="connsiteY35" fmla="*/ 2638425 h 2990850"/>
              <a:gd name="connsiteX36" fmla="*/ 7829550 w 7973290"/>
              <a:gd name="connsiteY36" fmla="*/ 2543175 h 2990850"/>
              <a:gd name="connsiteX37" fmla="*/ 7839075 w 7973290"/>
              <a:gd name="connsiteY37" fmla="*/ 2524125 h 2990850"/>
              <a:gd name="connsiteX38" fmla="*/ 7934325 w 7973290"/>
              <a:gd name="connsiteY38" fmla="*/ 2238375 h 2990850"/>
              <a:gd name="connsiteX39" fmla="*/ 7972425 w 7973290"/>
              <a:gd name="connsiteY39" fmla="*/ 2095500 h 2990850"/>
              <a:gd name="connsiteX40" fmla="*/ 7972425 w 7973290"/>
              <a:gd name="connsiteY40" fmla="*/ 2019300 h 2990850"/>
              <a:gd name="connsiteX41" fmla="*/ 7924800 w 7973290"/>
              <a:gd name="connsiteY41" fmla="*/ 1666875 h 2990850"/>
              <a:gd name="connsiteX42" fmla="*/ 7867650 w 7973290"/>
              <a:gd name="connsiteY42" fmla="*/ 1504950 h 2990850"/>
              <a:gd name="connsiteX43" fmla="*/ 7648575 w 7973290"/>
              <a:gd name="connsiteY43" fmla="*/ 1123950 h 2990850"/>
              <a:gd name="connsiteX44" fmla="*/ 7391400 w 7973290"/>
              <a:gd name="connsiteY44" fmla="*/ 828675 h 2990850"/>
              <a:gd name="connsiteX45" fmla="*/ 7086600 w 7973290"/>
              <a:gd name="connsiteY45" fmla="*/ 628650 h 2990850"/>
              <a:gd name="connsiteX46" fmla="*/ 6886575 w 7973290"/>
              <a:gd name="connsiteY46" fmla="*/ 523875 h 2990850"/>
              <a:gd name="connsiteX47" fmla="*/ 6391275 w 7973290"/>
              <a:gd name="connsiteY47" fmla="*/ 238125 h 2990850"/>
              <a:gd name="connsiteX48" fmla="*/ 5848350 w 7973290"/>
              <a:gd name="connsiteY48" fmla="*/ 161925 h 2990850"/>
              <a:gd name="connsiteX49" fmla="*/ 5534025 w 7973290"/>
              <a:gd name="connsiteY49" fmla="*/ 152400 h 2990850"/>
              <a:gd name="connsiteX50" fmla="*/ 5162550 w 7973290"/>
              <a:gd name="connsiteY50" fmla="*/ 76200 h 2990850"/>
              <a:gd name="connsiteX51" fmla="*/ 4572000 w 7973290"/>
              <a:gd name="connsiteY51" fmla="*/ 0 h 2990850"/>
              <a:gd name="connsiteX52" fmla="*/ 4038600 w 7973290"/>
              <a:gd name="connsiteY52" fmla="*/ 114300 h 2990850"/>
              <a:gd name="connsiteX53" fmla="*/ 3886200 w 7973290"/>
              <a:gd name="connsiteY53" fmla="*/ 104775 h 2990850"/>
              <a:gd name="connsiteX54" fmla="*/ 3638550 w 7973290"/>
              <a:gd name="connsiteY54" fmla="*/ 28575 h 2990850"/>
              <a:gd name="connsiteX55" fmla="*/ 3333750 w 7973290"/>
              <a:gd name="connsiteY55" fmla="*/ 95250 h 2990850"/>
              <a:gd name="connsiteX56" fmla="*/ 3133725 w 7973290"/>
              <a:gd name="connsiteY56" fmla="*/ 381000 h 2990850"/>
              <a:gd name="connsiteX57" fmla="*/ 2800350 w 7973290"/>
              <a:gd name="connsiteY57" fmla="*/ 542925 h 2990850"/>
              <a:gd name="connsiteX58" fmla="*/ 2228850 w 7973290"/>
              <a:gd name="connsiteY58" fmla="*/ 571500 h 2990850"/>
              <a:gd name="connsiteX59" fmla="*/ 1866900 w 7973290"/>
              <a:gd name="connsiteY59" fmla="*/ 771525 h 2990850"/>
              <a:gd name="connsiteX60" fmla="*/ 1038225 w 7973290"/>
              <a:gd name="connsiteY60" fmla="*/ 485775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973290" h="2990850">
                <a:moveTo>
                  <a:pt x="1038225" y="485775"/>
                </a:moveTo>
                <a:lnTo>
                  <a:pt x="609600" y="923925"/>
                </a:lnTo>
                <a:lnTo>
                  <a:pt x="0" y="1143000"/>
                </a:lnTo>
                <a:lnTo>
                  <a:pt x="228600" y="1200150"/>
                </a:lnTo>
                <a:lnTo>
                  <a:pt x="342900" y="1323975"/>
                </a:lnTo>
                <a:lnTo>
                  <a:pt x="409575" y="1514475"/>
                </a:lnTo>
                <a:lnTo>
                  <a:pt x="409575" y="1609725"/>
                </a:lnTo>
                <a:lnTo>
                  <a:pt x="400050" y="1695450"/>
                </a:lnTo>
                <a:lnTo>
                  <a:pt x="381000" y="1876425"/>
                </a:lnTo>
                <a:lnTo>
                  <a:pt x="304800" y="2066925"/>
                </a:lnTo>
                <a:lnTo>
                  <a:pt x="180975" y="2324100"/>
                </a:lnTo>
                <a:lnTo>
                  <a:pt x="352425" y="2543175"/>
                </a:lnTo>
                <a:lnTo>
                  <a:pt x="514350" y="2714625"/>
                </a:lnTo>
                <a:lnTo>
                  <a:pt x="647700" y="2800350"/>
                </a:lnTo>
                <a:lnTo>
                  <a:pt x="971550" y="2790825"/>
                </a:lnTo>
                <a:lnTo>
                  <a:pt x="1238250" y="2743200"/>
                </a:lnTo>
                <a:lnTo>
                  <a:pt x="1323975" y="2714625"/>
                </a:lnTo>
                <a:lnTo>
                  <a:pt x="1600200" y="2676525"/>
                </a:lnTo>
                <a:lnTo>
                  <a:pt x="1905000" y="2628900"/>
                </a:lnTo>
                <a:cubicBezTo>
                  <a:pt x="1933575" y="2622550"/>
                  <a:pt x="1961954" y="2615245"/>
                  <a:pt x="1990725" y="2609850"/>
                </a:cubicBezTo>
                <a:cubicBezTo>
                  <a:pt x="2012791" y="2605713"/>
                  <a:pt x="2035740" y="2606232"/>
                  <a:pt x="2057400" y="2600325"/>
                </a:cubicBezTo>
                <a:cubicBezTo>
                  <a:pt x="2071099" y="2596589"/>
                  <a:pt x="2095500" y="2581275"/>
                  <a:pt x="2095500" y="2581275"/>
                </a:cubicBezTo>
                <a:lnTo>
                  <a:pt x="2266950" y="2571750"/>
                </a:lnTo>
                <a:lnTo>
                  <a:pt x="2676525" y="2714625"/>
                </a:lnTo>
                <a:lnTo>
                  <a:pt x="2857500" y="2790825"/>
                </a:lnTo>
                <a:lnTo>
                  <a:pt x="3800475" y="2990850"/>
                </a:lnTo>
                <a:lnTo>
                  <a:pt x="4333875" y="2867025"/>
                </a:lnTo>
                <a:lnTo>
                  <a:pt x="5238750" y="2752725"/>
                </a:lnTo>
                <a:lnTo>
                  <a:pt x="5419725" y="2609850"/>
                </a:lnTo>
                <a:lnTo>
                  <a:pt x="5924550" y="2466975"/>
                </a:lnTo>
                <a:lnTo>
                  <a:pt x="6581775" y="2514600"/>
                </a:lnTo>
                <a:lnTo>
                  <a:pt x="7029450" y="2657475"/>
                </a:lnTo>
                <a:cubicBezTo>
                  <a:pt x="7222399" y="2731686"/>
                  <a:pt x="7093850" y="2689778"/>
                  <a:pt x="7334250" y="2743200"/>
                </a:cubicBezTo>
                <a:lnTo>
                  <a:pt x="7419975" y="2762250"/>
                </a:lnTo>
                <a:lnTo>
                  <a:pt x="7591425" y="2781300"/>
                </a:lnTo>
                <a:lnTo>
                  <a:pt x="7753350" y="2638425"/>
                </a:lnTo>
                <a:cubicBezTo>
                  <a:pt x="7787873" y="2598148"/>
                  <a:pt x="7806025" y="2582383"/>
                  <a:pt x="7829550" y="2543175"/>
                </a:cubicBezTo>
                <a:cubicBezTo>
                  <a:pt x="7833203" y="2537087"/>
                  <a:pt x="7835900" y="2530475"/>
                  <a:pt x="7839075" y="2524125"/>
                </a:cubicBezTo>
                <a:lnTo>
                  <a:pt x="7934325" y="2238375"/>
                </a:lnTo>
                <a:cubicBezTo>
                  <a:pt x="7940396" y="2218137"/>
                  <a:pt x="7969662" y="2131420"/>
                  <a:pt x="7972425" y="2095500"/>
                </a:cubicBezTo>
                <a:cubicBezTo>
                  <a:pt x="7974373" y="2070175"/>
                  <a:pt x="7972425" y="2044700"/>
                  <a:pt x="7972425" y="2019300"/>
                </a:cubicBezTo>
                <a:lnTo>
                  <a:pt x="7924800" y="1666875"/>
                </a:lnTo>
                <a:lnTo>
                  <a:pt x="7867650" y="1504950"/>
                </a:lnTo>
                <a:lnTo>
                  <a:pt x="7648575" y="1123950"/>
                </a:lnTo>
                <a:lnTo>
                  <a:pt x="7391400" y="828675"/>
                </a:lnTo>
                <a:lnTo>
                  <a:pt x="7086600" y="628650"/>
                </a:lnTo>
                <a:lnTo>
                  <a:pt x="6886575" y="523875"/>
                </a:lnTo>
                <a:lnTo>
                  <a:pt x="6391275" y="238125"/>
                </a:lnTo>
                <a:lnTo>
                  <a:pt x="5848350" y="161925"/>
                </a:lnTo>
                <a:lnTo>
                  <a:pt x="5534025" y="152400"/>
                </a:lnTo>
                <a:lnTo>
                  <a:pt x="5162550" y="76200"/>
                </a:lnTo>
                <a:lnTo>
                  <a:pt x="4572000" y="0"/>
                </a:lnTo>
                <a:lnTo>
                  <a:pt x="4038600" y="114300"/>
                </a:lnTo>
                <a:lnTo>
                  <a:pt x="3886200" y="104775"/>
                </a:lnTo>
                <a:lnTo>
                  <a:pt x="3638550" y="28575"/>
                </a:lnTo>
                <a:lnTo>
                  <a:pt x="3333750" y="95250"/>
                </a:lnTo>
                <a:lnTo>
                  <a:pt x="3133725" y="381000"/>
                </a:lnTo>
                <a:lnTo>
                  <a:pt x="2800350" y="542925"/>
                </a:lnTo>
                <a:lnTo>
                  <a:pt x="2228850" y="571500"/>
                </a:lnTo>
                <a:lnTo>
                  <a:pt x="1866900" y="771525"/>
                </a:lnTo>
                <a:lnTo>
                  <a:pt x="1038225" y="4857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/>
        </p:nvSpPr>
        <p:spPr>
          <a:xfrm>
            <a:off x="2628900" y="1992086"/>
            <a:ext cx="3782786" cy="2514600"/>
          </a:xfrm>
          <a:custGeom>
            <a:avLst/>
            <a:gdLst>
              <a:gd name="connsiteX0" fmla="*/ 2928257 w 3782786"/>
              <a:gd name="connsiteY0" fmla="*/ 740228 h 2514600"/>
              <a:gd name="connsiteX1" fmla="*/ 2242457 w 3782786"/>
              <a:gd name="connsiteY1" fmla="*/ 881743 h 2514600"/>
              <a:gd name="connsiteX2" fmla="*/ 1725386 w 3782786"/>
              <a:gd name="connsiteY2" fmla="*/ 544285 h 2514600"/>
              <a:gd name="connsiteX3" fmla="*/ 854529 w 3782786"/>
              <a:gd name="connsiteY3" fmla="*/ 511628 h 2514600"/>
              <a:gd name="connsiteX4" fmla="*/ 146957 w 3782786"/>
              <a:gd name="connsiteY4" fmla="*/ 16328 h 2514600"/>
              <a:gd name="connsiteX5" fmla="*/ 0 w 3782786"/>
              <a:gd name="connsiteY5" fmla="*/ 0 h 2514600"/>
              <a:gd name="connsiteX6" fmla="*/ 190500 w 3782786"/>
              <a:gd name="connsiteY6" fmla="*/ 517071 h 2514600"/>
              <a:gd name="connsiteX7" fmla="*/ 223157 w 3782786"/>
              <a:gd name="connsiteY7" fmla="*/ 838200 h 2514600"/>
              <a:gd name="connsiteX8" fmla="*/ 718457 w 3782786"/>
              <a:gd name="connsiteY8" fmla="*/ 1279071 h 2514600"/>
              <a:gd name="connsiteX9" fmla="*/ 1289957 w 3782786"/>
              <a:gd name="connsiteY9" fmla="*/ 1676400 h 2514600"/>
              <a:gd name="connsiteX10" fmla="*/ 1502229 w 3782786"/>
              <a:gd name="connsiteY10" fmla="*/ 1910443 h 2514600"/>
              <a:gd name="connsiteX11" fmla="*/ 1491343 w 3782786"/>
              <a:gd name="connsiteY11" fmla="*/ 2242457 h 2514600"/>
              <a:gd name="connsiteX12" fmla="*/ 2334986 w 3782786"/>
              <a:gd name="connsiteY12" fmla="*/ 2514600 h 2514600"/>
              <a:gd name="connsiteX13" fmla="*/ 2683329 w 3782786"/>
              <a:gd name="connsiteY13" fmla="*/ 2313214 h 2514600"/>
              <a:gd name="connsiteX14" fmla="*/ 3271157 w 3782786"/>
              <a:gd name="connsiteY14" fmla="*/ 2280557 h 2514600"/>
              <a:gd name="connsiteX15" fmla="*/ 3608614 w 3782786"/>
              <a:gd name="connsiteY15" fmla="*/ 2122714 h 2514600"/>
              <a:gd name="connsiteX16" fmla="*/ 3782786 w 3782786"/>
              <a:gd name="connsiteY16" fmla="*/ 1834243 h 2514600"/>
              <a:gd name="connsiteX17" fmla="*/ 3505200 w 3782786"/>
              <a:gd name="connsiteY17" fmla="*/ 1518557 h 2514600"/>
              <a:gd name="connsiteX18" fmla="*/ 3418114 w 3782786"/>
              <a:gd name="connsiteY18" fmla="*/ 1279071 h 2514600"/>
              <a:gd name="connsiteX19" fmla="*/ 3260271 w 3782786"/>
              <a:gd name="connsiteY19" fmla="*/ 1115785 h 2514600"/>
              <a:gd name="connsiteX20" fmla="*/ 3151414 w 3782786"/>
              <a:gd name="connsiteY20" fmla="*/ 876300 h 2514600"/>
              <a:gd name="connsiteX21" fmla="*/ 3080657 w 3782786"/>
              <a:gd name="connsiteY21" fmla="*/ 821871 h 2514600"/>
              <a:gd name="connsiteX22" fmla="*/ 2988129 w 3782786"/>
              <a:gd name="connsiteY22" fmla="*/ 805543 h 2514600"/>
              <a:gd name="connsiteX23" fmla="*/ 2928257 w 3782786"/>
              <a:gd name="connsiteY23" fmla="*/ 740228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82786" h="2514600">
                <a:moveTo>
                  <a:pt x="2928257" y="740228"/>
                </a:moveTo>
                <a:lnTo>
                  <a:pt x="2242457" y="881743"/>
                </a:lnTo>
                <a:lnTo>
                  <a:pt x="1725386" y="544285"/>
                </a:lnTo>
                <a:lnTo>
                  <a:pt x="854529" y="511628"/>
                </a:lnTo>
                <a:lnTo>
                  <a:pt x="146957" y="16328"/>
                </a:lnTo>
                <a:lnTo>
                  <a:pt x="0" y="0"/>
                </a:lnTo>
                <a:lnTo>
                  <a:pt x="190500" y="517071"/>
                </a:lnTo>
                <a:lnTo>
                  <a:pt x="223157" y="838200"/>
                </a:lnTo>
                <a:lnTo>
                  <a:pt x="718457" y="1279071"/>
                </a:lnTo>
                <a:lnTo>
                  <a:pt x="1289957" y="1676400"/>
                </a:lnTo>
                <a:lnTo>
                  <a:pt x="1502229" y="1910443"/>
                </a:lnTo>
                <a:lnTo>
                  <a:pt x="1491343" y="2242457"/>
                </a:lnTo>
                <a:lnTo>
                  <a:pt x="2334986" y="2514600"/>
                </a:lnTo>
                <a:lnTo>
                  <a:pt x="2683329" y="2313214"/>
                </a:lnTo>
                <a:lnTo>
                  <a:pt x="3271157" y="2280557"/>
                </a:lnTo>
                <a:lnTo>
                  <a:pt x="3608614" y="2122714"/>
                </a:lnTo>
                <a:lnTo>
                  <a:pt x="3782786" y="1834243"/>
                </a:lnTo>
                <a:lnTo>
                  <a:pt x="3505200" y="1518557"/>
                </a:lnTo>
                <a:lnTo>
                  <a:pt x="3418114" y="1279071"/>
                </a:lnTo>
                <a:lnTo>
                  <a:pt x="3260271" y="1115785"/>
                </a:lnTo>
                <a:lnTo>
                  <a:pt x="3151414" y="876300"/>
                </a:lnTo>
                <a:lnTo>
                  <a:pt x="3080657" y="821871"/>
                </a:lnTo>
                <a:lnTo>
                  <a:pt x="2988129" y="805543"/>
                </a:lnTo>
                <a:lnTo>
                  <a:pt x="2928257" y="74022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/>
        </p:nvSpPr>
        <p:spPr>
          <a:xfrm>
            <a:off x="5562600" y="401782"/>
            <a:ext cx="5410200" cy="4461163"/>
          </a:xfrm>
          <a:custGeom>
            <a:avLst/>
            <a:gdLst>
              <a:gd name="connsiteX0" fmla="*/ 138545 w 5410200"/>
              <a:gd name="connsiteY0" fmla="*/ 685800 h 4461163"/>
              <a:gd name="connsiteX1" fmla="*/ 62345 w 5410200"/>
              <a:gd name="connsiteY1" fmla="*/ 942109 h 4461163"/>
              <a:gd name="connsiteX2" fmla="*/ 249382 w 5410200"/>
              <a:gd name="connsiteY2" fmla="*/ 1184563 h 4461163"/>
              <a:gd name="connsiteX3" fmla="*/ 498764 w 5410200"/>
              <a:gd name="connsiteY3" fmla="*/ 1350818 h 4461163"/>
              <a:gd name="connsiteX4" fmla="*/ 561109 w 5410200"/>
              <a:gd name="connsiteY4" fmla="*/ 1614054 h 4461163"/>
              <a:gd name="connsiteX5" fmla="*/ 554182 w 5410200"/>
              <a:gd name="connsiteY5" fmla="*/ 1870363 h 4461163"/>
              <a:gd name="connsiteX6" fmla="*/ 0 w 5410200"/>
              <a:gd name="connsiteY6" fmla="*/ 2313709 h 4461163"/>
              <a:gd name="connsiteX7" fmla="*/ 41564 w 5410200"/>
              <a:gd name="connsiteY7" fmla="*/ 2403763 h 4461163"/>
              <a:gd name="connsiteX8" fmla="*/ 131618 w 5410200"/>
              <a:gd name="connsiteY8" fmla="*/ 2424545 h 4461163"/>
              <a:gd name="connsiteX9" fmla="*/ 207818 w 5410200"/>
              <a:gd name="connsiteY9" fmla="*/ 2438400 h 4461163"/>
              <a:gd name="connsiteX10" fmla="*/ 332509 w 5410200"/>
              <a:gd name="connsiteY10" fmla="*/ 2708563 h 4461163"/>
              <a:gd name="connsiteX11" fmla="*/ 491836 w 5410200"/>
              <a:gd name="connsiteY11" fmla="*/ 2895600 h 4461163"/>
              <a:gd name="connsiteX12" fmla="*/ 574964 w 5410200"/>
              <a:gd name="connsiteY12" fmla="*/ 3096491 h 4461163"/>
              <a:gd name="connsiteX13" fmla="*/ 865909 w 5410200"/>
              <a:gd name="connsiteY13" fmla="*/ 3429000 h 4461163"/>
              <a:gd name="connsiteX14" fmla="*/ 1170709 w 5410200"/>
              <a:gd name="connsiteY14" fmla="*/ 3366654 h 4461163"/>
              <a:gd name="connsiteX15" fmla="*/ 1433945 w 5410200"/>
              <a:gd name="connsiteY15" fmla="*/ 3442854 h 4461163"/>
              <a:gd name="connsiteX16" fmla="*/ 1572491 w 5410200"/>
              <a:gd name="connsiteY16" fmla="*/ 3449782 h 4461163"/>
              <a:gd name="connsiteX17" fmla="*/ 2105891 w 5410200"/>
              <a:gd name="connsiteY17" fmla="*/ 3338945 h 4461163"/>
              <a:gd name="connsiteX18" fmla="*/ 3068782 w 5410200"/>
              <a:gd name="connsiteY18" fmla="*/ 3491345 h 4461163"/>
              <a:gd name="connsiteX19" fmla="*/ 3359727 w 5410200"/>
              <a:gd name="connsiteY19" fmla="*/ 3491345 h 4461163"/>
              <a:gd name="connsiteX20" fmla="*/ 3913909 w 5410200"/>
              <a:gd name="connsiteY20" fmla="*/ 3581400 h 4461163"/>
              <a:gd name="connsiteX21" fmla="*/ 4627418 w 5410200"/>
              <a:gd name="connsiteY21" fmla="*/ 3969327 h 4461163"/>
              <a:gd name="connsiteX22" fmla="*/ 4946073 w 5410200"/>
              <a:gd name="connsiteY22" fmla="*/ 4197927 h 4461163"/>
              <a:gd name="connsiteX23" fmla="*/ 5181600 w 5410200"/>
              <a:gd name="connsiteY23" fmla="*/ 4461163 h 4461163"/>
              <a:gd name="connsiteX24" fmla="*/ 5375564 w 5410200"/>
              <a:gd name="connsiteY24" fmla="*/ 4121727 h 4461163"/>
              <a:gd name="connsiteX25" fmla="*/ 5327073 w 5410200"/>
              <a:gd name="connsiteY25" fmla="*/ 3913909 h 4461163"/>
              <a:gd name="connsiteX26" fmla="*/ 5340927 w 5410200"/>
              <a:gd name="connsiteY26" fmla="*/ 3664527 h 4461163"/>
              <a:gd name="connsiteX27" fmla="*/ 5410200 w 5410200"/>
              <a:gd name="connsiteY27" fmla="*/ 3373582 h 4461163"/>
              <a:gd name="connsiteX28" fmla="*/ 5223164 w 5410200"/>
              <a:gd name="connsiteY28" fmla="*/ 2985654 h 4461163"/>
              <a:gd name="connsiteX29" fmla="*/ 5361709 w 5410200"/>
              <a:gd name="connsiteY29" fmla="*/ 2549236 h 4461163"/>
              <a:gd name="connsiteX30" fmla="*/ 5361709 w 5410200"/>
              <a:gd name="connsiteY30" fmla="*/ 2126673 h 4461163"/>
              <a:gd name="connsiteX31" fmla="*/ 5382491 w 5410200"/>
              <a:gd name="connsiteY31" fmla="*/ 1835727 h 4461163"/>
              <a:gd name="connsiteX32" fmla="*/ 5230091 w 5410200"/>
              <a:gd name="connsiteY32" fmla="*/ 1517073 h 4461163"/>
              <a:gd name="connsiteX33" fmla="*/ 5181600 w 5410200"/>
              <a:gd name="connsiteY33" fmla="*/ 1336963 h 4461163"/>
              <a:gd name="connsiteX34" fmla="*/ 4973782 w 5410200"/>
              <a:gd name="connsiteY34" fmla="*/ 1052945 h 4461163"/>
              <a:gd name="connsiteX35" fmla="*/ 4599709 w 5410200"/>
              <a:gd name="connsiteY35" fmla="*/ 886691 h 4461163"/>
              <a:gd name="connsiteX36" fmla="*/ 4558145 w 5410200"/>
              <a:gd name="connsiteY36" fmla="*/ 838200 h 4461163"/>
              <a:gd name="connsiteX37" fmla="*/ 4218709 w 5410200"/>
              <a:gd name="connsiteY37" fmla="*/ 595745 h 4461163"/>
              <a:gd name="connsiteX38" fmla="*/ 4170218 w 5410200"/>
              <a:gd name="connsiteY38" fmla="*/ 554182 h 4461163"/>
              <a:gd name="connsiteX39" fmla="*/ 3962400 w 5410200"/>
              <a:gd name="connsiteY39" fmla="*/ 304800 h 4461163"/>
              <a:gd name="connsiteX40" fmla="*/ 3740727 w 5410200"/>
              <a:gd name="connsiteY40" fmla="*/ 110836 h 4461163"/>
              <a:gd name="connsiteX41" fmla="*/ 3131127 w 5410200"/>
              <a:gd name="connsiteY41" fmla="*/ 48491 h 4461163"/>
              <a:gd name="connsiteX42" fmla="*/ 3006436 w 5410200"/>
              <a:gd name="connsiteY42" fmla="*/ 41563 h 4461163"/>
              <a:gd name="connsiteX43" fmla="*/ 2687782 w 5410200"/>
              <a:gd name="connsiteY43" fmla="*/ 27709 h 4461163"/>
              <a:gd name="connsiteX44" fmla="*/ 2306782 w 5410200"/>
              <a:gd name="connsiteY44" fmla="*/ 41563 h 4461163"/>
              <a:gd name="connsiteX45" fmla="*/ 2140527 w 5410200"/>
              <a:gd name="connsiteY45" fmla="*/ 90054 h 4461163"/>
              <a:gd name="connsiteX46" fmla="*/ 1565564 w 5410200"/>
              <a:gd name="connsiteY46" fmla="*/ 6927 h 4461163"/>
              <a:gd name="connsiteX47" fmla="*/ 1274618 w 5410200"/>
              <a:gd name="connsiteY47" fmla="*/ 0 h 4461163"/>
              <a:gd name="connsiteX48" fmla="*/ 879764 w 5410200"/>
              <a:gd name="connsiteY48" fmla="*/ 131618 h 4461163"/>
              <a:gd name="connsiteX49" fmla="*/ 540327 w 5410200"/>
              <a:gd name="connsiteY49" fmla="*/ 152400 h 4461163"/>
              <a:gd name="connsiteX50" fmla="*/ 477982 w 5410200"/>
              <a:gd name="connsiteY50" fmla="*/ 166254 h 4461163"/>
              <a:gd name="connsiteX51" fmla="*/ 152400 w 5410200"/>
              <a:gd name="connsiteY51" fmla="*/ 242454 h 4461163"/>
              <a:gd name="connsiteX52" fmla="*/ 138545 w 5410200"/>
              <a:gd name="connsiteY52" fmla="*/ 685800 h 44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410200" h="4461163">
                <a:moveTo>
                  <a:pt x="138545" y="685800"/>
                </a:moveTo>
                <a:lnTo>
                  <a:pt x="62345" y="942109"/>
                </a:lnTo>
                <a:lnTo>
                  <a:pt x="249382" y="1184563"/>
                </a:lnTo>
                <a:lnTo>
                  <a:pt x="498764" y="1350818"/>
                </a:lnTo>
                <a:lnTo>
                  <a:pt x="561109" y="1614054"/>
                </a:lnTo>
                <a:lnTo>
                  <a:pt x="554182" y="1870363"/>
                </a:lnTo>
                <a:lnTo>
                  <a:pt x="0" y="2313709"/>
                </a:lnTo>
                <a:lnTo>
                  <a:pt x="41564" y="2403763"/>
                </a:lnTo>
                <a:lnTo>
                  <a:pt x="131618" y="2424545"/>
                </a:lnTo>
                <a:lnTo>
                  <a:pt x="207818" y="2438400"/>
                </a:lnTo>
                <a:lnTo>
                  <a:pt x="332509" y="2708563"/>
                </a:lnTo>
                <a:lnTo>
                  <a:pt x="491836" y="2895600"/>
                </a:lnTo>
                <a:lnTo>
                  <a:pt x="574964" y="3096491"/>
                </a:lnTo>
                <a:lnTo>
                  <a:pt x="865909" y="3429000"/>
                </a:lnTo>
                <a:lnTo>
                  <a:pt x="1170709" y="3366654"/>
                </a:lnTo>
                <a:lnTo>
                  <a:pt x="1433945" y="3442854"/>
                </a:lnTo>
                <a:lnTo>
                  <a:pt x="1572491" y="3449782"/>
                </a:lnTo>
                <a:lnTo>
                  <a:pt x="2105891" y="3338945"/>
                </a:lnTo>
                <a:lnTo>
                  <a:pt x="3068782" y="3491345"/>
                </a:lnTo>
                <a:lnTo>
                  <a:pt x="3359727" y="3491345"/>
                </a:lnTo>
                <a:lnTo>
                  <a:pt x="3913909" y="3581400"/>
                </a:lnTo>
                <a:lnTo>
                  <a:pt x="4627418" y="3969327"/>
                </a:lnTo>
                <a:lnTo>
                  <a:pt x="4946073" y="4197927"/>
                </a:lnTo>
                <a:lnTo>
                  <a:pt x="5181600" y="4461163"/>
                </a:lnTo>
                <a:lnTo>
                  <a:pt x="5375564" y="4121727"/>
                </a:lnTo>
                <a:lnTo>
                  <a:pt x="5327073" y="3913909"/>
                </a:lnTo>
                <a:lnTo>
                  <a:pt x="5340927" y="3664527"/>
                </a:lnTo>
                <a:lnTo>
                  <a:pt x="5410200" y="3373582"/>
                </a:lnTo>
                <a:lnTo>
                  <a:pt x="5223164" y="2985654"/>
                </a:lnTo>
                <a:lnTo>
                  <a:pt x="5361709" y="2549236"/>
                </a:lnTo>
                <a:lnTo>
                  <a:pt x="5361709" y="2126673"/>
                </a:lnTo>
                <a:lnTo>
                  <a:pt x="5382491" y="1835727"/>
                </a:lnTo>
                <a:lnTo>
                  <a:pt x="5230091" y="1517073"/>
                </a:lnTo>
                <a:lnTo>
                  <a:pt x="5181600" y="1336963"/>
                </a:lnTo>
                <a:lnTo>
                  <a:pt x="4973782" y="1052945"/>
                </a:lnTo>
                <a:lnTo>
                  <a:pt x="4599709" y="886691"/>
                </a:lnTo>
                <a:lnTo>
                  <a:pt x="4558145" y="838200"/>
                </a:lnTo>
                <a:lnTo>
                  <a:pt x="4218709" y="595745"/>
                </a:lnTo>
                <a:lnTo>
                  <a:pt x="4170218" y="554182"/>
                </a:lnTo>
                <a:lnTo>
                  <a:pt x="3962400" y="304800"/>
                </a:lnTo>
                <a:lnTo>
                  <a:pt x="3740727" y="110836"/>
                </a:lnTo>
                <a:lnTo>
                  <a:pt x="3131127" y="48491"/>
                </a:lnTo>
                <a:cubicBezTo>
                  <a:pt x="3034193" y="40412"/>
                  <a:pt x="3075805" y="41563"/>
                  <a:pt x="3006436" y="41563"/>
                </a:cubicBezTo>
                <a:lnTo>
                  <a:pt x="2687782" y="27709"/>
                </a:lnTo>
                <a:lnTo>
                  <a:pt x="2306782" y="41563"/>
                </a:lnTo>
                <a:lnTo>
                  <a:pt x="2140527" y="90054"/>
                </a:lnTo>
                <a:lnTo>
                  <a:pt x="1565564" y="6927"/>
                </a:lnTo>
                <a:lnTo>
                  <a:pt x="1274618" y="0"/>
                </a:lnTo>
                <a:lnTo>
                  <a:pt x="879764" y="131618"/>
                </a:lnTo>
                <a:lnTo>
                  <a:pt x="540327" y="152400"/>
                </a:lnTo>
                <a:lnTo>
                  <a:pt x="477982" y="166254"/>
                </a:lnTo>
                <a:lnTo>
                  <a:pt x="152400" y="242454"/>
                </a:lnTo>
                <a:lnTo>
                  <a:pt x="138545" y="685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9302750" y="509520"/>
            <a:ext cx="1530350" cy="1224030"/>
          </a:xfrm>
          <a:custGeom>
            <a:avLst/>
            <a:gdLst>
              <a:gd name="connsiteX0" fmla="*/ 0 w 1524000"/>
              <a:gd name="connsiteY0" fmla="*/ 0 h 1238250"/>
              <a:gd name="connsiteX1" fmla="*/ 215900 w 1524000"/>
              <a:gd name="connsiteY1" fmla="*/ 209550 h 1238250"/>
              <a:gd name="connsiteX2" fmla="*/ 412750 w 1524000"/>
              <a:gd name="connsiteY2" fmla="*/ 457200 h 1238250"/>
              <a:gd name="connsiteX3" fmla="*/ 812800 w 1524000"/>
              <a:gd name="connsiteY3" fmla="*/ 736600 h 1238250"/>
              <a:gd name="connsiteX4" fmla="*/ 857250 w 1524000"/>
              <a:gd name="connsiteY4" fmla="*/ 787400 h 1238250"/>
              <a:gd name="connsiteX5" fmla="*/ 1244600 w 1524000"/>
              <a:gd name="connsiteY5" fmla="*/ 958850 h 1238250"/>
              <a:gd name="connsiteX6" fmla="*/ 1441450 w 1524000"/>
              <a:gd name="connsiteY6" fmla="*/ 1238250 h 1238250"/>
              <a:gd name="connsiteX7" fmla="*/ 1524000 w 1524000"/>
              <a:gd name="connsiteY7" fmla="*/ 984250 h 1238250"/>
              <a:gd name="connsiteX8" fmla="*/ 1511300 w 1524000"/>
              <a:gd name="connsiteY8" fmla="*/ 800100 h 1238250"/>
              <a:gd name="connsiteX9" fmla="*/ 1466850 w 1524000"/>
              <a:gd name="connsiteY9" fmla="*/ 666750 h 1238250"/>
              <a:gd name="connsiteX10" fmla="*/ 1358900 w 1524000"/>
              <a:gd name="connsiteY10" fmla="*/ 393700 h 1238250"/>
              <a:gd name="connsiteX11" fmla="*/ 1041400 w 1524000"/>
              <a:gd name="connsiteY11" fmla="*/ 203200 h 1238250"/>
              <a:gd name="connsiteX12" fmla="*/ 869950 w 1524000"/>
              <a:gd name="connsiteY12" fmla="*/ 101600 h 1238250"/>
              <a:gd name="connsiteX13" fmla="*/ 0 w 1524000"/>
              <a:gd name="connsiteY13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4000" h="1238250">
                <a:moveTo>
                  <a:pt x="0" y="0"/>
                </a:moveTo>
                <a:lnTo>
                  <a:pt x="215900" y="209550"/>
                </a:lnTo>
                <a:lnTo>
                  <a:pt x="412750" y="457200"/>
                </a:lnTo>
                <a:lnTo>
                  <a:pt x="812800" y="736600"/>
                </a:lnTo>
                <a:lnTo>
                  <a:pt x="857250" y="787400"/>
                </a:lnTo>
                <a:lnTo>
                  <a:pt x="1244600" y="958850"/>
                </a:lnTo>
                <a:lnTo>
                  <a:pt x="1441450" y="1238250"/>
                </a:lnTo>
                <a:lnTo>
                  <a:pt x="1524000" y="984250"/>
                </a:lnTo>
                <a:lnTo>
                  <a:pt x="1511300" y="800100"/>
                </a:lnTo>
                <a:lnTo>
                  <a:pt x="1466850" y="666750"/>
                </a:lnTo>
                <a:lnTo>
                  <a:pt x="1358900" y="393700"/>
                </a:lnTo>
                <a:lnTo>
                  <a:pt x="1041400" y="203200"/>
                </a:lnTo>
                <a:lnTo>
                  <a:pt x="869950" y="10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25551">
            <a:off x="9879454" y="73321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KALOS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63819" y="305154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HOENN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462" y="2974582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UNOVA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58119" y="536365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SINNOH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74987" y="1959799"/>
            <a:ext cx="99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JOHTO</a:t>
            </a:r>
          </a:p>
        </p:txBody>
      </p:sp>
      <p:sp>
        <p:nvSpPr>
          <p:cNvPr id="25" name="Freeform: Shape 24"/>
          <p:cNvSpPr/>
          <p:nvPr/>
        </p:nvSpPr>
        <p:spPr>
          <a:xfrm>
            <a:off x="11175423" y="5687955"/>
            <a:ext cx="900544" cy="1036695"/>
          </a:xfrm>
          <a:custGeom>
            <a:avLst/>
            <a:gdLst>
              <a:gd name="connsiteX0" fmla="*/ 500743 w 696686"/>
              <a:gd name="connsiteY0" fmla="*/ 0 h 1088572"/>
              <a:gd name="connsiteX1" fmla="*/ 272143 w 696686"/>
              <a:gd name="connsiteY1" fmla="*/ 239486 h 1088572"/>
              <a:gd name="connsiteX2" fmla="*/ 130629 w 696686"/>
              <a:gd name="connsiteY2" fmla="*/ 391886 h 1088572"/>
              <a:gd name="connsiteX3" fmla="*/ 0 w 696686"/>
              <a:gd name="connsiteY3" fmla="*/ 674915 h 1088572"/>
              <a:gd name="connsiteX4" fmla="*/ 141515 w 696686"/>
              <a:gd name="connsiteY4" fmla="*/ 990600 h 1088572"/>
              <a:gd name="connsiteX5" fmla="*/ 315686 w 696686"/>
              <a:gd name="connsiteY5" fmla="*/ 1088572 h 1088572"/>
              <a:gd name="connsiteX6" fmla="*/ 500743 w 696686"/>
              <a:gd name="connsiteY6" fmla="*/ 1001486 h 1088572"/>
              <a:gd name="connsiteX7" fmla="*/ 653143 w 696686"/>
              <a:gd name="connsiteY7" fmla="*/ 827315 h 1088572"/>
              <a:gd name="connsiteX8" fmla="*/ 685800 w 696686"/>
              <a:gd name="connsiteY8" fmla="*/ 576943 h 1088572"/>
              <a:gd name="connsiteX9" fmla="*/ 696686 w 696686"/>
              <a:gd name="connsiteY9" fmla="*/ 272143 h 1088572"/>
              <a:gd name="connsiteX10" fmla="*/ 653143 w 696686"/>
              <a:gd name="connsiteY10" fmla="*/ 130629 h 1088572"/>
              <a:gd name="connsiteX11" fmla="*/ 500743 w 696686"/>
              <a:gd name="connsiteY11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6686" h="1088572">
                <a:moveTo>
                  <a:pt x="500743" y="0"/>
                </a:moveTo>
                <a:lnTo>
                  <a:pt x="272143" y="239486"/>
                </a:lnTo>
                <a:lnTo>
                  <a:pt x="130629" y="391886"/>
                </a:lnTo>
                <a:lnTo>
                  <a:pt x="0" y="674915"/>
                </a:lnTo>
                <a:lnTo>
                  <a:pt x="141515" y="990600"/>
                </a:lnTo>
                <a:lnTo>
                  <a:pt x="315686" y="1088572"/>
                </a:lnTo>
                <a:lnTo>
                  <a:pt x="500743" y="1001486"/>
                </a:lnTo>
                <a:lnTo>
                  <a:pt x="653143" y="827315"/>
                </a:lnTo>
                <a:lnTo>
                  <a:pt x="685800" y="576943"/>
                </a:lnTo>
                <a:lnTo>
                  <a:pt x="696686" y="272143"/>
                </a:lnTo>
                <a:lnTo>
                  <a:pt x="653143" y="130629"/>
                </a:lnTo>
                <a:lnTo>
                  <a:pt x="500743" y="0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206036" y="6029711"/>
            <a:ext cx="927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MIRAGE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ISLAND</a:t>
            </a:r>
          </a:p>
        </p:txBody>
      </p:sp>
      <p:sp>
        <p:nvSpPr>
          <p:cNvPr id="28" name="Oval 27"/>
          <p:cNvSpPr/>
          <p:nvPr/>
        </p:nvSpPr>
        <p:spPr>
          <a:xfrm>
            <a:off x="260350" y="5854700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4017" y="6116310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40722" y="6031414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9448" y="6289289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4364" y="5771590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6914" y="6201783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3712" y="5776864"/>
            <a:ext cx="165100" cy="175011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2900" y="58917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ckwell" panose="02060603020205020403" pitchFamily="18" charset="0"/>
              </a:rPr>
              <a:t>ORANGE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Rockwell" panose="02060603020205020403" pitchFamily="18" charset="0"/>
              </a:rPr>
              <a:t>ISLANDS</a:t>
            </a:r>
          </a:p>
        </p:txBody>
      </p:sp>
      <p:pic>
        <p:nvPicPr>
          <p:cNvPr id="45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05" y="214819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35" y="264108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58" y="2439433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82" y="3943218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50" y="394400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78" y="342900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40" y="3525164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53" y="356235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65" y="3436325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54" y="3470898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73" y="3680316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19" y="419592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246" y="4133965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 rot="401369">
            <a:off x="7391745" y="4126877"/>
            <a:ext cx="2024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Moon Mountain Range</a:t>
            </a:r>
          </a:p>
        </p:txBody>
      </p:sp>
      <p:sp>
        <p:nvSpPr>
          <p:cNvPr id="70" name="TextBox 69"/>
          <p:cNvSpPr txBox="1"/>
          <p:nvPr/>
        </p:nvSpPr>
        <p:spPr>
          <a:xfrm rot="1723981">
            <a:off x="974908" y="2659309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Cornet Mountain Range</a:t>
            </a:r>
          </a:p>
        </p:txBody>
      </p:sp>
      <p:pic>
        <p:nvPicPr>
          <p:cNvPr id="71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21" y="356716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83" y="3569949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9" y="3720405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62" y="3680316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25" y="3886076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59" y="374655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36" y="4043522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6" y="4195922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42" y="4017260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34" y="4184314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62" y="3978807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78" y="4195922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76" y="3944000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4359322" y="4557721"/>
            <a:ext cx="1203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Great Marsh</a:t>
            </a:r>
          </a:p>
        </p:txBody>
      </p:sp>
      <p:pic>
        <p:nvPicPr>
          <p:cNvPr id="84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66" y="374655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38" y="3470898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2" y="3637044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93" y="4223055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27" y="3297387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01" y="3513761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74" y="3653923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20" y="3943218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72" y="3780674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46" y="274242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37" y="2955101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79" y="3196156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Freeform: Shape 113"/>
          <p:cNvSpPr/>
          <p:nvPr/>
        </p:nvSpPr>
        <p:spPr>
          <a:xfrm>
            <a:off x="558800" y="152400"/>
            <a:ext cx="5571067" cy="2709333"/>
          </a:xfrm>
          <a:custGeom>
            <a:avLst/>
            <a:gdLst>
              <a:gd name="connsiteX0" fmla="*/ 228600 w 5571067"/>
              <a:gd name="connsiteY0" fmla="*/ 1727200 h 2709333"/>
              <a:gd name="connsiteX1" fmla="*/ 2074333 w 5571067"/>
              <a:gd name="connsiteY1" fmla="*/ 1854200 h 2709333"/>
              <a:gd name="connsiteX2" fmla="*/ 2226733 w 5571067"/>
              <a:gd name="connsiteY2" fmla="*/ 1854200 h 2709333"/>
              <a:gd name="connsiteX3" fmla="*/ 2929467 w 5571067"/>
              <a:gd name="connsiteY3" fmla="*/ 2345267 h 2709333"/>
              <a:gd name="connsiteX4" fmla="*/ 3801533 w 5571067"/>
              <a:gd name="connsiteY4" fmla="*/ 2370667 h 2709333"/>
              <a:gd name="connsiteX5" fmla="*/ 4326467 w 5571067"/>
              <a:gd name="connsiteY5" fmla="*/ 2709333 h 2709333"/>
              <a:gd name="connsiteX6" fmla="*/ 4986867 w 5571067"/>
              <a:gd name="connsiteY6" fmla="*/ 2590800 h 2709333"/>
              <a:gd name="connsiteX7" fmla="*/ 5545667 w 5571067"/>
              <a:gd name="connsiteY7" fmla="*/ 2133600 h 2709333"/>
              <a:gd name="connsiteX8" fmla="*/ 5571067 w 5571067"/>
              <a:gd name="connsiteY8" fmla="*/ 1871133 h 2709333"/>
              <a:gd name="connsiteX9" fmla="*/ 5503333 w 5571067"/>
              <a:gd name="connsiteY9" fmla="*/ 1583267 h 2709333"/>
              <a:gd name="connsiteX10" fmla="*/ 5249333 w 5571067"/>
              <a:gd name="connsiteY10" fmla="*/ 1439333 h 2709333"/>
              <a:gd name="connsiteX11" fmla="*/ 5063067 w 5571067"/>
              <a:gd name="connsiteY11" fmla="*/ 1210733 h 2709333"/>
              <a:gd name="connsiteX12" fmla="*/ 5139267 w 5571067"/>
              <a:gd name="connsiteY12" fmla="*/ 922867 h 2709333"/>
              <a:gd name="connsiteX13" fmla="*/ 5147733 w 5571067"/>
              <a:gd name="connsiteY13" fmla="*/ 491067 h 2709333"/>
              <a:gd name="connsiteX14" fmla="*/ 4800600 w 5571067"/>
              <a:gd name="connsiteY14" fmla="*/ 414867 h 2709333"/>
              <a:gd name="connsiteX15" fmla="*/ 4622800 w 5571067"/>
              <a:gd name="connsiteY15" fmla="*/ 304800 h 2709333"/>
              <a:gd name="connsiteX16" fmla="*/ 4707467 w 5571067"/>
              <a:gd name="connsiteY16" fmla="*/ 643467 h 2709333"/>
              <a:gd name="connsiteX17" fmla="*/ 4343400 w 5571067"/>
              <a:gd name="connsiteY17" fmla="*/ 330200 h 2709333"/>
              <a:gd name="connsiteX18" fmla="*/ 3911600 w 5571067"/>
              <a:gd name="connsiteY18" fmla="*/ 304800 h 2709333"/>
              <a:gd name="connsiteX19" fmla="*/ 3539067 w 5571067"/>
              <a:gd name="connsiteY19" fmla="*/ 186267 h 2709333"/>
              <a:gd name="connsiteX20" fmla="*/ 3276600 w 5571067"/>
              <a:gd name="connsiteY20" fmla="*/ 237067 h 2709333"/>
              <a:gd name="connsiteX21" fmla="*/ 2794000 w 5571067"/>
              <a:gd name="connsiteY21" fmla="*/ 59267 h 2709333"/>
              <a:gd name="connsiteX22" fmla="*/ 2421467 w 5571067"/>
              <a:gd name="connsiteY22" fmla="*/ 110067 h 2709333"/>
              <a:gd name="connsiteX23" fmla="*/ 2133600 w 5571067"/>
              <a:gd name="connsiteY23" fmla="*/ 135467 h 2709333"/>
              <a:gd name="connsiteX24" fmla="*/ 1972733 w 5571067"/>
              <a:gd name="connsiteY24" fmla="*/ 0 h 2709333"/>
              <a:gd name="connsiteX25" fmla="*/ 1659467 w 5571067"/>
              <a:gd name="connsiteY25" fmla="*/ 25400 h 2709333"/>
              <a:gd name="connsiteX26" fmla="*/ 1354667 w 5571067"/>
              <a:gd name="connsiteY26" fmla="*/ 127000 h 2709333"/>
              <a:gd name="connsiteX27" fmla="*/ 965200 w 5571067"/>
              <a:gd name="connsiteY27" fmla="*/ 84667 h 2709333"/>
              <a:gd name="connsiteX28" fmla="*/ 889000 w 5571067"/>
              <a:gd name="connsiteY28" fmla="*/ 76200 h 2709333"/>
              <a:gd name="connsiteX29" fmla="*/ 491067 w 5571067"/>
              <a:gd name="connsiteY29" fmla="*/ 203200 h 2709333"/>
              <a:gd name="connsiteX30" fmla="*/ 321733 w 5571067"/>
              <a:gd name="connsiteY30" fmla="*/ 431800 h 2709333"/>
              <a:gd name="connsiteX31" fmla="*/ 160867 w 5571067"/>
              <a:gd name="connsiteY31" fmla="*/ 677333 h 2709333"/>
              <a:gd name="connsiteX32" fmla="*/ 50800 w 5571067"/>
              <a:gd name="connsiteY32" fmla="*/ 855133 h 2709333"/>
              <a:gd name="connsiteX33" fmla="*/ 84667 w 5571067"/>
              <a:gd name="connsiteY33" fmla="*/ 999067 h 2709333"/>
              <a:gd name="connsiteX34" fmla="*/ 0 w 5571067"/>
              <a:gd name="connsiteY34" fmla="*/ 1210733 h 2709333"/>
              <a:gd name="connsiteX35" fmla="*/ 0 w 5571067"/>
              <a:gd name="connsiteY35" fmla="*/ 1473200 h 2709333"/>
              <a:gd name="connsiteX36" fmla="*/ 118533 w 5571067"/>
              <a:gd name="connsiteY36" fmla="*/ 1617133 h 2709333"/>
              <a:gd name="connsiteX37" fmla="*/ 228600 w 5571067"/>
              <a:gd name="connsiteY37" fmla="*/ 172720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71067" h="2709333">
                <a:moveTo>
                  <a:pt x="228600" y="1727200"/>
                </a:moveTo>
                <a:lnTo>
                  <a:pt x="2074333" y="1854200"/>
                </a:lnTo>
                <a:lnTo>
                  <a:pt x="2226733" y="1854200"/>
                </a:lnTo>
                <a:lnTo>
                  <a:pt x="2929467" y="2345267"/>
                </a:lnTo>
                <a:lnTo>
                  <a:pt x="3801533" y="2370667"/>
                </a:lnTo>
                <a:lnTo>
                  <a:pt x="4326467" y="2709333"/>
                </a:lnTo>
                <a:lnTo>
                  <a:pt x="4986867" y="2590800"/>
                </a:lnTo>
                <a:lnTo>
                  <a:pt x="5545667" y="2133600"/>
                </a:lnTo>
                <a:lnTo>
                  <a:pt x="5571067" y="1871133"/>
                </a:lnTo>
                <a:lnTo>
                  <a:pt x="5503333" y="1583267"/>
                </a:lnTo>
                <a:lnTo>
                  <a:pt x="5249333" y="1439333"/>
                </a:lnTo>
                <a:lnTo>
                  <a:pt x="5063067" y="1210733"/>
                </a:lnTo>
                <a:lnTo>
                  <a:pt x="5139267" y="922867"/>
                </a:lnTo>
                <a:lnTo>
                  <a:pt x="5147733" y="491067"/>
                </a:lnTo>
                <a:lnTo>
                  <a:pt x="4800600" y="414867"/>
                </a:lnTo>
                <a:lnTo>
                  <a:pt x="4622800" y="304800"/>
                </a:lnTo>
                <a:lnTo>
                  <a:pt x="4707467" y="643467"/>
                </a:lnTo>
                <a:lnTo>
                  <a:pt x="4343400" y="330200"/>
                </a:lnTo>
                <a:lnTo>
                  <a:pt x="3911600" y="304800"/>
                </a:lnTo>
                <a:lnTo>
                  <a:pt x="3539067" y="186267"/>
                </a:lnTo>
                <a:lnTo>
                  <a:pt x="3276600" y="237067"/>
                </a:lnTo>
                <a:lnTo>
                  <a:pt x="2794000" y="59267"/>
                </a:lnTo>
                <a:lnTo>
                  <a:pt x="2421467" y="110067"/>
                </a:lnTo>
                <a:lnTo>
                  <a:pt x="2133600" y="135467"/>
                </a:lnTo>
                <a:lnTo>
                  <a:pt x="1972733" y="0"/>
                </a:lnTo>
                <a:lnTo>
                  <a:pt x="1659467" y="25400"/>
                </a:lnTo>
                <a:lnTo>
                  <a:pt x="1354667" y="127000"/>
                </a:lnTo>
                <a:lnTo>
                  <a:pt x="965200" y="84667"/>
                </a:lnTo>
                <a:lnTo>
                  <a:pt x="889000" y="76200"/>
                </a:lnTo>
                <a:lnTo>
                  <a:pt x="491067" y="203200"/>
                </a:lnTo>
                <a:lnTo>
                  <a:pt x="321733" y="431800"/>
                </a:lnTo>
                <a:lnTo>
                  <a:pt x="160867" y="677333"/>
                </a:lnTo>
                <a:lnTo>
                  <a:pt x="50800" y="855133"/>
                </a:lnTo>
                <a:lnTo>
                  <a:pt x="84667" y="999067"/>
                </a:lnTo>
                <a:lnTo>
                  <a:pt x="0" y="1210733"/>
                </a:lnTo>
                <a:lnTo>
                  <a:pt x="0" y="1473200"/>
                </a:lnTo>
                <a:lnTo>
                  <a:pt x="118533" y="1617133"/>
                </a:lnTo>
                <a:lnTo>
                  <a:pt x="228600" y="17272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04" y="798419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79959" y="798419"/>
            <a:ext cx="105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KANTO</a:t>
            </a:r>
          </a:p>
        </p:txBody>
      </p:sp>
      <p:pic>
        <p:nvPicPr>
          <p:cNvPr id="47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9" y="153981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9" y="169221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55" y="1548697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4" y="1870481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31" y="1701716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22" y="169868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8" y="1918851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71" y="1739397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56" y="2010293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74" y="1944986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3843445" y="1785871"/>
            <a:ext cx="139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Viridian Forest</a:t>
            </a:r>
          </a:p>
        </p:txBody>
      </p:sp>
      <p:pic>
        <p:nvPicPr>
          <p:cNvPr id="125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66" y="1738840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62" y="2340202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20" y="2067884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01" y="2002141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23" y="1821266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38" y="2245688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60" y="2017295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51" y="2161964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76" y="2356159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66" y="2027814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91" y="2534320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6" y="2349129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80" y="2687070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8" y="2238204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49" y="2466795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53" y="2695467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46" y="2475759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16" y="2238203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Freeform: Shape 1023"/>
          <p:cNvSpPr/>
          <p:nvPr/>
        </p:nvSpPr>
        <p:spPr>
          <a:xfrm>
            <a:off x="5210908" y="744415"/>
            <a:ext cx="978877" cy="3505200"/>
          </a:xfrm>
          <a:custGeom>
            <a:avLst/>
            <a:gdLst>
              <a:gd name="connsiteX0" fmla="*/ 0 w 978877"/>
              <a:gd name="connsiteY0" fmla="*/ 23447 h 3505200"/>
              <a:gd name="connsiteX1" fmla="*/ 152400 w 978877"/>
              <a:gd name="connsiteY1" fmla="*/ 240323 h 3505200"/>
              <a:gd name="connsiteX2" fmla="*/ 257907 w 978877"/>
              <a:gd name="connsiteY2" fmla="*/ 375139 h 3505200"/>
              <a:gd name="connsiteX3" fmla="*/ 293077 w 978877"/>
              <a:gd name="connsiteY3" fmla="*/ 515816 h 3505200"/>
              <a:gd name="connsiteX4" fmla="*/ 404446 w 978877"/>
              <a:gd name="connsiteY4" fmla="*/ 650631 h 3505200"/>
              <a:gd name="connsiteX5" fmla="*/ 580292 w 978877"/>
              <a:gd name="connsiteY5" fmla="*/ 908539 h 3505200"/>
              <a:gd name="connsiteX6" fmla="*/ 855784 w 978877"/>
              <a:gd name="connsiteY6" fmla="*/ 1025770 h 3505200"/>
              <a:gd name="connsiteX7" fmla="*/ 890954 w 978877"/>
              <a:gd name="connsiteY7" fmla="*/ 1283677 h 3505200"/>
              <a:gd name="connsiteX8" fmla="*/ 849923 w 978877"/>
              <a:gd name="connsiteY8" fmla="*/ 1500554 h 3505200"/>
              <a:gd name="connsiteX9" fmla="*/ 879230 w 978877"/>
              <a:gd name="connsiteY9" fmla="*/ 1711570 h 3505200"/>
              <a:gd name="connsiteX10" fmla="*/ 849923 w 978877"/>
              <a:gd name="connsiteY10" fmla="*/ 1910862 h 3505200"/>
              <a:gd name="connsiteX11" fmla="*/ 879230 w 978877"/>
              <a:gd name="connsiteY11" fmla="*/ 2104293 h 3505200"/>
              <a:gd name="connsiteX12" fmla="*/ 885092 w 978877"/>
              <a:gd name="connsiteY12" fmla="*/ 2209800 h 3505200"/>
              <a:gd name="connsiteX13" fmla="*/ 814754 w 978877"/>
              <a:gd name="connsiteY13" fmla="*/ 2397370 h 3505200"/>
              <a:gd name="connsiteX14" fmla="*/ 803030 w 978877"/>
              <a:gd name="connsiteY14" fmla="*/ 2731477 h 3505200"/>
              <a:gd name="connsiteX15" fmla="*/ 885092 w 978877"/>
              <a:gd name="connsiteY15" fmla="*/ 2860431 h 3505200"/>
              <a:gd name="connsiteX16" fmla="*/ 914400 w 978877"/>
              <a:gd name="connsiteY16" fmla="*/ 3024554 h 3505200"/>
              <a:gd name="connsiteX17" fmla="*/ 855784 w 978877"/>
              <a:gd name="connsiteY17" fmla="*/ 3188677 h 3505200"/>
              <a:gd name="connsiteX18" fmla="*/ 773723 w 978877"/>
              <a:gd name="connsiteY18" fmla="*/ 3364523 h 3505200"/>
              <a:gd name="connsiteX19" fmla="*/ 691661 w 978877"/>
              <a:gd name="connsiteY19" fmla="*/ 3481754 h 3505200"/>
              <a:gd name="connsiteX20" fmla="*/ 767861 w 978877"/>
              <a:gd name="connsiteY20" fmla="*/ 3505200 h 3505200"/>
              <a:gd name="connsiteX21" fmla="*/ 773723 w 978877"/>
              <a:gd name="connsiteY21" fmla="*/ 3411416 h 3505200"/>
              <a:gd name="connsiteX22" fmla="*/ 920261 w 978877"/>
              <a:gd name="connsiteY22" fmla="*/ 3200400 h 3505200"/>
              <a:gd name="connsiteX23" fmla="*/ 973015 w 978877"/>
              <a:gd name="connsiteY23" fmla="*/ 3065585 h 3505200"/>
              <a:gd name="connsiteX24" fmla="*/ 978877 w 978877"/>
              <a:gd name="connsiteY24" fmla="*/ 2977662 h 3505200"/>
              <a:gd name="connsiteX25" fmla="*/ 955430 w 978877"/>
              <a:gd name="connsiteY25" fmla="*/ 2866293 h 3505200"/>
              <a:gd name="connsiteX26" fmla="*/ 914400 w 978877"/>
              <a:gd name="connsiteY26" fmla="*/ 2754923 h 3505200"/>
              <a:gd name="connsiteX27" fmla="*/ 867507 w 978877"/>
              <a:gd name="connsiteY27" fmla="*/ 2643554 h 3505200"/>
              <a:gd name="connsiteX28" fmla="*/ 902677 w 978877"/>
              <a:gd name="connsiteY28" fmla="*/ 2450123 h 3505200"/>
              <a:gd name="connsiteX29" fmla="*/ 920261 w 978877"/>
              <a:gd name="connsiteY29" fmla="*/ 2332893 h 3505200"/>
              <a:gd name="connsiteX30" fmla="*/ 961292 w 978877"/>
              <a:gd name="connsiteY30" fmla="*/ 2203939 h 3505200"/>
              <a:gd name="connsiteX31" fmla="*/ 955430 w 978877"/>
              <a:gd name="connsiteY31" fmla="*/ 1969477 h 3505200"/>
              <a:gd name="connsiteX32" fmla="*/ 967154 w 978877"/>
              <a:gd name="connsiteY32" fmla="*/ 1811216 h 3505200"/>
              <a:gd name="connsiteX33" fmla="*/ 961292 w 978877"/>
              <a:gd name="connsiteY33" fmla="*/ 1670539 h 3505200"/>
              <a:gd name="connsiteX34" fmla="*/ 937846 w 978877"/>
              <a:gd name="connsiteY34" fmla="*/ 1541585 h 3505200"/>
              <a:gd name="connsiteX35" fmla="*/ 967154 w 978877"/>
              <a:gd name="connsiteY35" fmla="*/ 1248508 h 3505200"/>
              <a:gd name="connsiteX36" fmla="*/ 967154 w 978877"/>
              <a:gd name="connsiteY36" fmla="*/ 1125416 h 3505200"/>
              <a:gd name="connsiteX37" fmla="*/ 937846 w 978877"/>
              <a:gd name="connsiteY37" fmla="*/ 1037493 h 3505200"/>
              <a:gd name="connsiteX38" fmla="*/ 873369 w 978877"/>
              <a:gd name="connsiteY38" fmla="*/ 931985 h 3505200"/>
              <a:gd name="connsiteX39" fmla="*/ 797169 w 978877"/>
              <a:gd name="connsiteY39" fmla="*/ 849923 h 3505200"/>
              <a:gd name="connsiteX40" fmla="*/ 679938 w 978877"/>
              <a:gd name="connsiteY40" fmla="*/ 791308 h 3505200"/>
              <a:gd name="connsiteX41" fmla="*/ 638907 w 978877"/>
              <a:gd name="connsiteY41" fmla="*/ 773723 h 3505200"/>
              <a:gd name="connsiteX42" fmla="*/ 556846 w 978877"/>
              <a:gd name="connsiteY42" fmla="*/ 691662 h 3505200"/>
              <a:gd name="connsiteX43" fmla="*/ 463061 w 978877"/>
              <a:gd name="connsiteY43" fmla="*/ 586154 h 3505200"/>
              <a:gd name="connsiteX44" fmla="*/ 381000 w 978877"/>
              <a:gd name="connsiteY44" fmla="*/ 498231 h 3505200"/>
              <a:gd name="connsiteX45" fmla="*/ 351692 w 978877"/>
              <a:gd name="connsiteY45" fmla="*/ 427893 h 3505200"/>
              <a:gd name="connsiteX46" fmla="*/ 293077 w 978877"/>
              <a:gd name="connsiteY46" fmla="*/ 351693 h 3505200"/>
              <a:gd name="connsiteX47" fmla="*/ 252046 w 978877"/>
              <a:gd name="connsiteY47" fmla="*/ 269631 h 3505200"/>
              <a:gd name="connsiteX48" fmla="*/ 211015 w 978877"/>
              <a:gd name="connsiteY48" fmla="*/ 205154 h 3505200"/>
              <a:gd name="connsiteX49" fmla="*/ 175846 w 978877"/>
              <a:gd name="connsiteY49" fmla="*/ 111370 h 3505200"/>
              <a:gd name="connsiteX50" fmla="*/ 140677 w 978877"/>
              <a:gd name="connsiteY50" fmla="*/ 58616 h 3505200"/>
              <a:gd name="connsiteX51" fmla="*/ 64477 w 978877"/>
              <a:gd name="connsiteY51" fmla="*/ 0 h 3505200"/>
              <a:gd name="connsiteX52" fmla="*/ 82061 w 978877"/>
              <a:gd name="connsiteY52" fmla="*/ 64477 h 3505200"/>
              <a:gd name="connsiteX53" fmla="*/ 0 w 978877"/>
              <a:gd name="connsiteY53" fmla="*/ 23447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78877" h="3505200">
                <a:moveTo>
                  <a:pt x="0" y="23447"/>
                </a:moveTo>
                <a:lnTo>
                  <a:pt x="152400" y="240323"/>
                </a:lnTo>
                <a:lnTo>
                  <a:pt x="257907" y="375139"/>
                </a:lnTo>
                <a:lnTo>
                  <a:pt x="293077" y="515816"/>
                </a:lnTo>
                <a:lnTo>
                  <a:pt x="404446" y="650631"/>
                </a:lnTo>
                <a:lnTo>
                  <a:pt x="580292" y="908539"/>
                </a:lnTo>
                <a:lnTo>
                  <a:pt x="855784" y="1025770"/>
                </a:lnTo>
                <a:lnTo>
                  <a:pt x="890954" y="1283677"/>
                </a:lnTo>
                <a:lnTo>
                  <a:pt x="849923" y="1500554"/>
                </a:lnTo>
                <a:lnTo>
                  <a:pt x="879230" y="1711570"/>
                </a:lnTo>
                <a:lnTo>
                  <a:pt x="849923" y="1910862"/>
                </a:lnTo>
                <a:lnTo>
                  <a:pt x="879230" y="2104293"/>
                </a:lnTo>
                <a:lnTo>
                  <a:pt x="885092" y="2209800"/>
                </a:lnTo>
                <a:lnTo>
                  <a:pt x="814754" y="2397370"/>
                </a:lnTo>
                <a:lnTo>
                  <a:pt x="803030" y="2731477"/>
                </a:lnTo>
                <a:lnTo>
                  <a:pt x="885092" y="2860431"/>
                </a:lnTo>
                <a:lnTo>
                  <a:pt x="914400" y="3024554"/>
                </a:lnTo>
                <a:lnTo>
                  <a:pt x="855784" y="3188677"/>
                </a:lnTo>
                <a:lnTo>
                  <a:pt x="773723" y="3364523"/>
                </a:lnTo>
                <a:lnTo>
                  <a:pt x="691661" y="3481754"/>
                </a:lnTo>
                <a:lnTo>
                  <a:pt x="767861" y="3505200"/>
                </a:lnTo>
                <a:lnTo>
                  <a:pt x="773723" y="3411416"/>
                </a:lnTo>
                <a:lnTo>
                  <a:pt x="920261" y="3200400"/>
                </a:lnTo>
                <a:lnTo>
                  <a:pt x="973015" y="3065585"/>
                </a:lnTo>
                <a:lnTo>
                  <a:pt x="978877" y="2977662"/>
                </a:lnTo>
                <a:lnTo>
                  <a:pt x="955430" y="2866293"/>
                </a:lnTo>
                <a:lnTo>
                  <a:pt x="914400" y="2754923"/>
                </a:lnTo>
                <a:lnTo>
                  <a:pt x="867507" y="2643554"/>
                </a:lnTo>
                <a:lnTo>
                  <a:pt x="902677" y="2450123"/>
                </a:lnTo>
                <a:lnTo>
                  <a:pt x="920261" y="2332893"/>
                </a:lnTo>
                <a:lnTo>
                  <a:pt x="961292" y="2203939"/>
                </a:lnTo>
                <a:lnTo>
                  <a:pt x="955430" y="1969477"/>
                </a:lnTo>
                <a:lnTo>
                  <a:pt x="967154" y="1811216"/>
                </a:lnTo>
                <a:lnTo>
                  <a:pt x="961292" y="1670539"/>
                </a:lnTo>
                <a:lnTo>
                  <a:pt x="937846" y="1541585"/>
                </a:lnTo>
                <a:lnTo>
                  <a:pt x="967154" y="1248508"/>
                </a:lnTo>
                <a:lnTo>
                  <a:pt x="967154" y="1125416"/>
                </a:lnTo>
                <a:lnTo>
                  <a:pt x="937846" y="1037493"/>
                </a:lnTo>
                <a:lnTo>
                  <a:pt x="873369" y="931985"/>
                </a:lnTo>
                <a:lnTo>
                  <a:pt x="797169" y="849923"/>
                </a:lnTo>
                <a:lnTo>
                  <a:pt x="679938" y="791308"/>
                </a:lnTo>
                <a:lnTo>
                  <a:pt x="638907" y="773723"/>
                </a:lnTo>
                <a:lnTo>
                  <a:pt x="556846" y="691662"/>
                </a:lnTo>
                <a:lnTo>
                  <a:pt x="463061" y="586154"/>
                </a:lnTo>
                <a:lnTo>
                  <a:pt x="381000" y="498231"/>
                </a:lnTo>
                <a:lnTo>
                  <a:pt x="351692" y="427893"/>
                </a:lnTo>
                <a:lnTo>
                  <a:pt x="293077" y="351693"/>
                </a:lnTo>
                <a:lnTo>
                  <a:pt x="252046" y="269631"/>
                </a:lnTo>
                <a:lnTo>
                  <a:pt x="211015" y="205154"/>
                </a:lnTo>
                <a:lnTo>
                  <a:pt x="175846" y="111370"/>
                </a:lnTo>
                <a:lnTo>
                  <a:pt x="140677" y="58616"/>
                </a:lnTo>
                <a:lnTo>
                  <a:pt x="64477" y="0"/>
                </a:lnTo>
                <a:lnTo>
                  <a:pt x="82061" y="64477"/>
                </a:lnTo>
                <a:lnTo>
                  <a:pt x="0" y="234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2" descr="Image result for swam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59" y="4012634"/>
            <a:ext cx="515688" cy="5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 rot="3067384">
            <a:off x="4931161" y="1390967"/>
            <a:ext cx="1457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Rockwell" panose="02060603020205020403" pitchFamily="18" charset="0"/>
              </a:rPr>
              <a:t>Gyarados</a:t>
            </a:r>
            <a:r>
              <a:rPr lang="en-US" sz="1400" dirty="0">
                <a:latin typeface="Rockwell" panose="02060603020205020403" pitchFamily="18" charset="0"/>
              </a:rPr>
              <a:t> River</a:t>
            </a:r>
          </a:p>
        </p:txBody>
      </p:sp>
      <p:pic>
        <p:nvPicPr>
          <p:cNvPr id="146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9" y="645993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73" y="1239622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51" y="1334880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72" y="1371561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29" y="884942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59" y="1901025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4" y="1637162"/>
            <a:ext cx="279799" cy="3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40" y="1699968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52" y="1535412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65" y="911056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Image result for clip art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28" y="1072493"/>
            <a:ext cx="313409" cy="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/>
          <p:cNvSpPr txBox="1"/>
          <p:nvPr/>
        </p:nvSpPr>
        <p:spPr>
          <a:xfrm rot="1374159">
            <a:off x="6518746" y="1167116"/>
            <a:ext cx="125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Rockwell" panose="02060603020205020403" pitchFamily="18" charset="0"/>
              </a:rPr>
              <a:t>Haina</a:t>
            </a:r>
            <a:r>
              <a:rPr lang="en-US" sz="1400" dirty="0">
                <a:latin typeface="Rockwell" panose="02060603020205020403" pitchFamily="18" charset="0"/>
              </a:rPr>
              <a:t> Desert</a:t>
            </a:r>
          </a:p>
        </p:txBody>
      </p:sp>
      <p:pic>
        <p:nvPicPr>
          <p:cNvPr id="158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6" y="2508559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74" y="818841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18" y="887062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55" y="532671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45" y="790835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4" descr="Image result for tree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24" y="1049176"/>
            <a:ext cx="476940" cy="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TextBox 1027"/>
          <p:cNvSpPr txBox="1"/>
          <p:nvPr/>
        </p:nvSpPr>
        <p:spPr>
          <a:xfrm>
            <a:off x="1041272" y="545174"/>
            <a:ext cx="1031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Ilex Forest</a:t>
            </a:r>
          </a:p>
        </p:txBody>
      </p:sp>
      <p:sp>
        <p:nvSpPr>
          <p:cNvPr id="1033" name="Freeform: Shape 1032"/>
          <p:cNvSpPr/>
          <p:nvPr/>
        </p:nvSpPr>
        <p:spPr>
          <a:xfrm>
            <a:off x="9428018" y="526473"/>
            <a:ext cx="1496291" cy="2119745"/>
          </a:xfrm>
          <a:custGeom>
            <a:avLst/>
            <a:gdLst>
              <a:gd name="connsiteX0" fmla="*/ 0 w 1496291"/>
              <a:gd name="connsiteY0" fmla="*/ 0 h 2119745"/>
              <a:gd name="connsiteX1" fmla="*/ 207818 w 1496291"/>
              <a:gd name="connsiteY1" fmla="*/ 193963 h 2119745"/>
              <a:gd name="connsiteX2" fmla="*/ 290946 w 1496291"/>
              <a:gd name="connsiteY2" fmla="*/ 284018 h 2119745"/>
              <a:gd name="connsiteX3" fmla="*/ 374073 w 1496291"/>
              <a:gd name="connsiteY3" fmla="*/ 429491 h 2119745"/>
              <a:gd name="connsiteX4" fmla="*/ 360218 w 1496291"/>
              <a:gd name="connsiteY4" fmla="*/ 602672 h 2119745"/>
              <a:gd name="connsiteX5" fmla="*/ 339437 w 1496291"/>
              <a:gd name="connsiteY5" fmla="*/ 768927 h 2119745"/>
              <a:gd name="connsiteX6" fmla="*/ 374073 w 1496291"/>
              <a:gd name="connsiteY6" fmla="*/ 872836 h 2119745"/>
              <a:gd name="connsiteX7" fmla="*/ 464127 w 1496291"/>
              <a:gd name="connsiteY7" fmla="*/ 935182 h 2119745"/>
              <a:gd name="connsiteX8" fmla="*/ 637309 w 1496291"/>
              <a:gd name="connsiteY8" fmla="*/ 976745 h 2119745"/>
              <a:gd name="connsiteX9" fmla="*/ 706582 w 1496291"/>
              <a:gd name="connsiteY9" fmla="*/ 976745 h 2119745"/>
              <a:gd name="connsiteX10" fmla="*/ 741218 w 1496291"/>
              <a:gd name="connsiteY10" fmla="*/ 962891 h 2119745"/>
              <a:gd name="connsiteX11" fmla="*/ 782782 w 1496291"/>
              <a:gd name="connsiteY11" fmla="*/ 921327 h 2119745"/>
              <a:gd name="connsiteX12" fmla="*/ 796637 w 1496291"/>
              <a:gd name="connsiteY12" fmla="*/ 914400 h 2119745"/>
              <a:gd name="connsiteX13" fmla="*/ 838200 w 1496291"/>
              <a:gd name="connsiteY13" fmla="*/ 886691 h 2119745"/>
              <a:gd name="connsiteX14" fmla="*/ 983673 w 1496291"/>
              <a:gd name="connsiteY14" fmla="*/ 817418 h 2119745"/>
              <a:gd name="connsiteX15" fmla="*/ 1122218 w 1496291"/>
              <a:gd name="connsiteY15" fmla="*/ 838200 h 2119745"/>
              <a:gd name="connsiteX16" fmla="*/ 1184564 w 1496291"/>
              <a:gd name="connsiteY16" fmla="*/ 949036 h 2119745"/>
              <a:gd name="connsiteX17" fmla="*/ 1191491 w 1496291"/>
              <a:gd name="connsiteY17" fmla="*/ 1143000 h 2119745"/>
              <a:gd name="connsiteX18" fmla="*/ 1170709 w 1496291"/>
              <a:gd name="connsiteY18" fmla="*/ 1302327 h 2119745"/>
              <a:gd name="connsiteX19" fmla="*/ 1129146 w 1496291"/>
              <a:gd name="connsiteY19" fmla="*/ 1440872 h 2119745"/>
              <a:gd name="connsiteX20" fmla="*/ 1122218 w 1496291"/>
              <a:gd name="connsiteY20" fmla="*/ 1572491 h 2119745"/>
              <a:gd name="connsiteX21" fmla="*/ 1108364 w 1496291"/>
              <a:gd name="connsiteY21" fmla="*/ 1704109 h 2119745"/>
              <a:gd name="connsiteX22" fmla="*/ 1136073 w 1496291"/>
              <a:gd name="connsiteY22" fmla="*/ 1932709 h 2119745"/>
              <a:gd name="connsiteX23" fmla="*/ 1246909 w 1496291"/>
              <a:gd name="connsiteY23" fmla="*/ 2001982 h 2119745"/>
              <a:gd name="connsiteX24" fmla="*/ 1364673 w 1496291"/>
              <a:gd name="connsiteY24" fmla="*/ 2050472 h 2119745"/>
              <a:gd name="connsiteX25" fmla="*/ 1489364 w 1496291"/>
              <a:gd name="connsiteY25" fmla="*/ 2119745 h 2119745"/>
              <a:gd name="connsiteX26" fmla="*/ 1496291 w 1496291"/>
              <a:gd name="connsiteY26" fmla="*/ 1988127 h 2119745"/>
              <a:gd name="connsiteX27" fmla="*/ 1260764 w 1496291"/>
              <a:gd name="connsiteY27" fmla="*/ 1891145 h 2119745"/>
              <a:gd name="connsiteX28" fmla="*/ 1191491 w 1496291"/>
              <a:gd name="connsiteY28" fmla="*/ 1787236 h 2119745"/>
              <a:gd name="connsiteX29" fmla="*/ 1184564 w 1496291"/>
              <a:gd name="connsiteY29" fmla="*/ 1676400 h 2119745"/>
              <a:gd name="connsiteX30" fmla="*/ 1198418 w 1496291"/>
              <a:gd name="connsiteY30" fmla="*/ 1517072 h 2119745"/>
              <a:gd name="connsiteX31" fmla="*/ 1233055 w 1496291"/>
              <a:gd name="connsiteY31" fmla="*/ 1371600 h 2119745"/>
              <a:gd name="connsiteX32" fmla="*/ 1253837 w 1496291"/>
              <a:gd name="connsiteY32" fmla="*/ 1246909 h 2119745"/>
              <a:gd name="connsiteX33" fmla="*/ 1267691 w 1496291"/>
              <a:gd name="connsiteY33" fmla="*/ 1143000 h 2119745"/>
              <a:gd name="connsiteX34" fmla="*/ 1302327 w 1496291"/>
              <a:gd name="connsiteY34" fmla="*/ 1032163 h 2119745"/>
              <a:gd name="connsiteX35" fmla="*/ 1316182 w 1496291"/>
              <a:gd name="connsiteY35" fmla="*/ 914400 h 2119745"/>
              <a:gd name="connsiteX36" fmla="*/ 1260764 w 1496291"/>
              <a:gd name="connsiteY36" fmla="*/ 831272 h 2119745"/>
              <a:gd name="connsiteX37" fmla="*/ 1163782 w 1496291"/>
              <a:gd name="connsiteY37" fmla="*/ 748145 h 2119745"/>
              <a:gd name="connsiteX38" fmla="*/ 1018309 w 1496291"/>
              <a:gd name="connsiteY38" fmla="*/ 734291 h 2119745"/>
              <a:gd name="connsiteX39" fmla="*/ 907473 w 1496291"/>
              <a:gd name="connsiteY39" fmla="*/ 734291 h 2119745"/>
              <a:gd name="connsiteX40" fmla="*/ 817418 w 1496291"/>
              <a:gd name="connsiteY40" fmla="*/ 782782 h 2119745"/>
              <a:gd name="connsiteX41" fmla="*/ 720437 w 1496291"/>
              <a:gd name="connsiteY41" fmla="*/ 865909 h 2119745"/>
              <a:gd name="connsiteX42" fmla="*/ 540327 w 1496291"/>
              <a:gd name="connsiteY42" fmla="*/ 886691 h 2119745"/>
              <a:gd name="connsiteX43" fmla="*/ 436418 w 1496291"/>
              <a:gd name="connsiteY43" fmla="*/ 782782 h 2119745"/>
              <a:gd name="connsiteX44" fmla="*/ 408709 w 1496291"/>
              <a:gd name="connsiteY44" fmla="*/ 658091 h 2119745"/>
              <a:gd name="connsiteX45" fmla="*/ 443346 w 1496291"/>
              <a:gd name="connsiteY45" fmla="*/ 547254 h 2119745"/>
              <a:gd name="connsiteX46" fmla="*/ 464127 w 1496291"/>
              <a:gd name="connsiteY46" fmla="*/ 471054 h 2119745"/>
              <a:gd name="connsiteX47" fmla="*/ 484909 w 1496291"/>
              <a:gd name="connsiteY47" fmla="*/ 381000 h 2119745"/>
              <a:gd name="connsiteX48" fmla="*/ 450273 w 1496291"/>
              <a:gd name="connsiteY48" fmla="*/ 297872 h 2119745"/>
              <a:gd name="connsiteX49" fmla="*/ 367146 w 1496291"/>
              <a:gd name="connsiteY49" fmla="*/ 200891 h 2119745"/>
              <a:gd name="connsiteX50" fmla="*/ 304800 w 1496291"/>
              <a:gd name="connsiteY50" fmla="*/ 145472 h 2119745"/>
              <a:gd name="connsiteX51" fmla="*/ 249382 w 1496291"/>
              <a:gd name="connsiteY51" fmla="*/ 90054 h 2119745"/>
              <a:gd name="connsiteX52" fmla="*/ 187037 w 1496291"/>
              <a:gd name="connsiteY52" fmla="*/ 48491 h 2119745"/>
              <a:gd name="connsiteX53" fmla="*/ 159327 w 1496291"/>
              <a:gd name="connsiteY53" fmla="*/ 13854 h 2119745"/>
              <a:gd name="connsiteX54" fmla="*/ 0 w 1496291"/>
              <a:gd name="connsiteY54" fmla="*/ 0 h 21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96291" h="2119745">
                <a:moveTo>
                  <a:pt x="0" y="0"/>
                </a:moveTo>
                <a:lnTo>
                  <a:pt x="207818" y="193963"/>
                </a:lnTo>
                <a:lnTo>
                  <a:pt x="290946" y="284018"/>
                </a:lnTo>
                <a:lnTo>
                  <a:pt x="374073" y="429491"/>
                </a:lnTo>
                <a:lnTo>
                  <a:pt x="360218" y="602672"/>
                </a:lnTo>
                <a:lnTo>
                  <a:pt x="339437" y="768927"/>
                </a:lnTo>
                <a:lnTo>
                  <a:pt x="374073" y="872836"/>
                </a:lnTo>
                <a:lnTo>
                  <a:pt x="464127" y="935182"/>
                </a:lnTo>
                <a:lnTo>
                  <a:pt x="637309" y="976745"/>
                </a:lnTo>
                <a:lnTo>
                  <a:pt x="706582" y="976745"/>
                </a:lnTo>
                <a:lnTo>
                  <a:pt x="741218" y="962891"/>
                </a:lnTo>
                <a:lnTo>
                  <a:pt x="782782" y="921327"/>
                </a:lnTo>
                <a:lnTo>
                  <a:pt x="796637" y="914400"/>
                </a:lnTo>
                <a:lnTo>
                  <a:pt x="838200" y="886691"/>
                </a:lnTo>
                <a:lnTo>
                  <a:pt x="983673" y="817418"/>
                </a:lnTo>
                <a:lnTo>
                  <a:pt x="1122218" y="838200"/>
                </a:lnTo>
                <a:lnTo>
                  <a:pt x="1184564" y="949036"/>
                </a:lnTo>
                <a:lnTo>
                  <a:pt x="1191491" y="1143000"/>
                </a:lnTo>
                <a:lnTo>
                  <a:pt x="1170709" y="1302327"/>
                </a:lnTo>
                <a:lnTo>
                  <a:pt x="1129146" y="1440872"/>
                </a:lnTo>
                <a:lnTo>
                  <a:pt x="1122218" y="1572491"/>
                </a:lnTo>
                <a:lnTo>
                  <a:pt x="1108364" y="1704109"/>
                </a:lnTo>
                <a:lnTo>
                  <a:pt x="1136073" y="1932709"/>
                </a:lnTo>
                <a:lnTo>
                  <a:pt x="1246909" y="2001982"/>
                </a:lnTo>
                <a:lnTo>
                  <a:pt x="1364673" y="2050472"/>
                </a:lnTo>
                <a:lnTo>
                  <a:pt x="1489364" y="2119745"/>
                </a:lnTo>
                <a:lnTo>
                  <a:pt x="1496291" y="1988127"/>
                </a:lnTo>
                <a:lnTo>
                  <a:pt x="1260764" y="1891145"/>
                </a:lnTo>
                <a:lnTo>
                  <a:pt x="1191491" y="1787236"/>
                </a:lnTo>
                <a:lnTo>
                  <a:pt x="1184564" y="1676400"/>
                </a:lnTo>
                <a:lnTo>
                  <a:pt x="1198418" y="1517072"/>
                </a:lnTo>
                <a:lnTo>
                  <a:pt x="1233055" y="1371600"/>
                </a:lnTo>
                <a:lnTo>
                  <a:pt x="1253837" y="1246909"/>
                </a:lnTo>
                <a:lnTo>
                  <a:pt x="1267691" y="1143000"/>
                </a:lnTo>
                <a:lnTo>
                  <a:pt x="1302327" y="1032163"/>
                </a:lnTo>
                <a:lnTo>
                  <a:pt x="1316182" y="914400"/>
                </a:lnTo>
                <a:lnTo>
                  <a:pt x="1260764" y="831272"/>
                </a:lnTo>
                <a:lnTo>
                  <a:pt x="1163782" y="748145"/>
                </a:lnTo>
                <a:lnTo>
                  <a:pt x="1018309" y="734291"/>
                </a:lnTo>
                <a:lnTo>
                  <a:pt x="907473" y="734291"/>
                </a:lnTo>
                <a:lnTo>
                  <a:pt x="817418" y="782782"/>
                </a:lnTo>
                <a:lnTo>
                  <a:pt x="720437" y="865909"/>
                </a:lnTo>
                <a:lnTo>
                  <a:pt x="540327" y="886691"/>
                </a:lnTo>
                <a:lnTo>
                  <a:pt x="436418" y="782782"/>
                </a:lnTo>
                <a:lnTo>
                  <a:pt x="408709" y="658091"/>
                </a:lnTo>
                <a:lnTo>
                  <a:pt x="443346" y="547254"/>
                </a:lnTo>
                <a:lnTo>
                  <a:pt x="464127" y="471054"/>
                </a:lnTo>
                <a:lnTo>
                  <a:pt x="484909" y="381000"/>
                </a:lnTo>
                <a:lnTo>
                  <a:pt x="450273" y="297872"/>
                </a:lnTo>
                <a:lnTo>
                  <a:pt x="367146" y="200891"/>
                </a:lnTo>
                <a:lnTo>
                  <a:pt x="304800" y="145472"/>
                </a:lnTo>
                <a:lnTo>
                  <a:pt x="249382" y="90054"/>
                </a:lnTo>
                <a:lnTo>
                  <a:pt x="187037" y="48491"/>
                </a:lnTo>
                <a:lnTo>
                  <a:pt x="159327" y="138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597" y="443419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Box 1033"/>
          <p:cNvSpPr txBox="1"/>
          <p:nvPr/>
        </p:nvSpPr>
        <p:spPr>
          <a:xfrm rot="2444629">
            <a:off x="9476659" y="1587034"/>
            <a:ext cx="138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Rockwell" panose="02060603020205020403" pitchFamily="18" charset="0"/>
              </a:rPr>
              <a:t>Blastoise</a:t>
            </a:r>
            <a:r>
              <a:rPr lang="en-US" sz="1400" dirty="0">
                <a:latin typeface="Rockwell" panose="02060603020205020403" pitchFamily="18" charset="0"/>
              </a:rPr>
              <a:t> River</a:t>
            </a:r>
          </a:p>
        </p:txBody>
      </p:sp>
      <p:pic>
        <p:nvPicPr>
          <p:cNvPr id="174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7" y="6051682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48" y="5757783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15" y="5940633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987" y="5820293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65" y="5948227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121" y="5856417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Box 1036"/>
          <p:cNvSpPr txBox="1"/>
          <p:nvPr/>
        </p:nvSpPr>
        <p:spPr>
          <a:xfrm rot="199629">
            <a:off x="8409909" y="5501671"/>
            <a:ext cx="2031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Silver Mountain Range</a:t>
            </a:r>
          </a:p>
        </p:txBody>
      </p:sp>
      <p:pic>
        <p:nvPicPr>
          <p:cNvPr id="175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74" y="5854700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8" descr="Image result for mount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291" y="6040037"/>
            <a:ext cx="661626" cy="4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Star: 5 Points 183"/>
          <p:cNvSpPr/>
          <p:nvPr/>
        </p:nvSpPr>
        <p:spPr>
          <a:xfrm>
            <a:off x="3953635" y="1168469"/>
            <a:ext cx="203045" cy="18219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tar: 5 Points 184"/>
          <p:cNvSpPr/>
          <p:nvPr/>
        </p:nvSpPr>
        <p:spPr>
          <a:xfrm>
            <a:off x="591256" y="3545946"/>
            <a:ext cx="203045" cy="18219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tar: 5 Points 185"/>
          <p:cNvSpPr/>
          <p:nvPr/>
        </p:nvSpPr>
        <p:spPr>
          <a:xfrm>
            <a:off x="4819741" y="3416812"/>
            <a:ext cx="203045" cy="18219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tar: 5 Points 186"/>
          <p:cNvSpPr/>
          <p:nvPr/>
        </p:nvSpPr>
        <p:spPr>
          <a:xfrm>
            <a:off x="6266139" y="5729195"/>
            <a:ext cx="203045" cy="18219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tar: 5 Points 187"/>
          <p:cNvSpPr/>
          <p:nvPr/>
        </p:nvSpPr>
        <p:spPr>
          <a:xfrm>
            <a:off x="8357721" y="2375697"/>
            <a:ext cx="203045" cy="18219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tar: 5 Points 188"/>
          <p:cNvSpPr/>
          <p:nvPr/>
        </p:nvSpPr>
        <p:spPr>
          <a:xfrm>
            <a:off x="10051889" y="953452"/>
            <a:ext cx="203045" cy="18219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AutoShape 6" descr="Image result for flowers clipart"/>
          <p:cNvSpPr>
            <a:spLocks noChangeAspect="1" noChangeArrowheads="1"/>
          </p:cNvSpPr>
          <p:nvPr/>
        </p:nvSpPr>
        <p:spPr bwMode="auto">
          <a:xfrm>
            <a:off x="5943599" y="1292545"/>
            <a:ext cx="2288855" cy="22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8" descr="Image result for flowers clipar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12" descr="Image result for cave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24" y="4616514"/>
            <a:ext cx="613265" cy="4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/>
          <p:cNvSpPr/>
          <p:nvPr/>
        </p:nvSpPr>
        <p:spPr>
          <a:xfrm>
            <a:off x="1848306" y="4363101"/>
            <a:ext cx="1476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Mistralton Cave</a:t>
            </a:r>
            <a:endParaRPr lang="en-US" sz="1400" b="0" i="0" dirty="0">
              <a:effectLst/>
              <a:latin typeface="Rockwell" panose="02060603020205020403" pitchFamily="18" charset="0"/>
            </a:endParaRPr>
          </a:p>
        </p:txBody>
      </p:sp>
      <p:pic>
        <p:nvPicPr>
          <p:cNvPr id="221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80" y="6138065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1" y="4699326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22" y="6088468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06" y="5797038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78" y="5718063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32" y="5250492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14" descr="Image result for palmt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28" y="4786581"/>
            <a:ext cx="392655" cy="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TextBox 1046"/>
          <p:cNvSpPr txBox="1"/>
          <p:nvPr/>
        </p:nvSpPr>
        <p:spPr>
          <a:xfrm rot="4644422">
            <a:off x="3214711" y="535980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Rockwell" panose="02060603020205020403" pitchFamily="18" charset="0"/>
              </a:rPr>
              <a:t>Hano</a:t>
            </a:r>
            <a:r>
              <a:rPr lang="en-US" sz="1400" dirty="0">
                <a:latin typeface="Rockwell" panose="02060603020205020403" pitchFamily="18" charset="0"/>
              </a:rPr>
              <a:t> Beach</a:t>
            </a:r>
          </a:p>
        </p:txBody>
      </p:sp>
    </p:spTree>
    <p:extLst>
      <p:ext uri="{BB962C8B-B14F-4D97-AF65-F5344CB8AC3E}">
        <p14:creationId xmlns:p14="http://schemas.microsoft.com/office/powerpoint/2010/main" val="351651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35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Buffa, Vincent</dc:creator>
  <cp:lastModifiedBy>Buffa, Vincent</cp:lastModifiedBy>
  <cp:revision>38</cp:revision>
  <dcterms:created xsi:type="dcterms:W3CDTF">2017-01-10T22:23:39Z</dcterms:created>
  <dcterms:modified xsi:type="dcterms:W3CDTF">2017-03-05T03:17:12Z</dcterms:modified>
</cp:coreProperties>
</file>